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Lst>
  <p:notesMasterIdLst>
    <p:notesMasterId r:id="rId14"/>
  </p:notesMasterIdLst>
  <p:sldIdLst>
    <p:sldId id="256" r:id="rId2"/>
    <p:sldId id="258" r:id="rId3"/>
    <p:sldId id="315" r:id="rId4"/>
    <p:sldId id="314" r:id="rId5"/>
    <p:sldId id="316" r:id="rId6"/>
    <p:sldId id="317" r:id="rId7"/>
    <p:sldId id="318" r:id="rId8"/>
    <p:sldId id="261" r:id="rId9"/>
    <p:sldId id="262" r:id="rId10"/>
    <p:sldId id="319" r:id="rId11"/>
    <p:sldId id="263" r:id="rId12"/>
    <p:sldId id="264" r:id="rId13"/>
  </p:sldIdLst>
  <p:sldSz cx="9144000" cy="5143500" type="screen16x9"/>
  <p:notesSz cx="6858000" cy="9144000"/>
  <p:embeddedFontLst>
    <p:embeddedFont>
      <p:font typeface="Orbitron SemiBold" panose="020B0604020202020204" charset="0"/>
      <p:regular r:id="rId15"/>
      <p:bold r:id="rId16"/>
    </p:embeddedFont>
    <p:embeddedFont>
      <p:font typeface="Chakra Petch" panose="020B0604020202020204" charset="-34"/>
      <p:regular r:id="rId17"/>
      <p:bold r:id="rId18"/>
      <p:italic r:id="rId19"/>
      <p:boldItalic r:id="rId20"/>
    </p:embeddedFont>
    <p:embeddedFont>
      <p:font typeface="Bebas Neue" panose="020B0604020202020204" charset="0"/>
      <p:regular r:id="rId21"/>
    </p:embeddedFont>
    <p:embeddedFont>
      <p:font typeface="Orbitron" panose="020B0604020202020204" charset="0"/>
      <p:regular r:id="rId22"/>
      <p:bold r:id="rId23"/>
    </p:embeddedFont>
    <p:embeddedFont>
      <p:font typeface="Orbitron Black" panose="020B0604020202020204" charset="0"/>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7345EA-5869-4120-8240-93C93DB88F78}">
  <a:tblStyle styleId="{627345EA-5869-4120-8240-93C93DB88F7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82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0a31c63b67_0_186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10a31c63b67_0_186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d004636aaf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d004636aaf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10a31c63b67_0_189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10a31c63b67_0_18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3844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d004636aaf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d004636aaf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57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d004636aaf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d004636aaf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2083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10a31c63b67_0_18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10a31c63b67_0_18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10a31c63b67_0_188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10a31c63b67_0_18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10bc0759c2c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10bc0759c2c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54963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0bc0759c2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0bc0759c2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15.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6.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6.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3.png"/><Relationship Id="rId1" Type="http://schemas.openxmlformats.org/officeDocument/2006/relationships/slideMaster" Target="../slideMasters/slideMaster1.xml"/><Relationship Id="rId5" Type="http://schemas.openxmlformats.org/officeDocument/2006/relationships/image" Target="../media/image14.png"/><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1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3.png"/><Relationship Id="rId1" Type="http://schemas.openxmlformats.org/officeDocument/2006/relationships/slideMaster" Target="../slideMasters/slideMaster1.xml"/><Relationship Id="rId5" Type="http://schemas.openxmlformats.org/officeDocument/2006/relationships/image" Target="../media/image14.pn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7.png"/><Relationship Id="rId4"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17750" y="1158125"/>
            <a:ext cx="4359900" cy="24177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Clr>
                <a:schemeClr val="dk2"/>
              </a:buClr>
              <a:buSzPts val="5200"/>
              <a:buNone/>
              <a:defRPr sz="6000">
                <a:solidFill>
                  <a:schemeClr val="dk2"/>
                </a:solidFill>
                <a:latin typeface="Orbitron Black"/>
                <a:ea typeface="Orbitron Black"/>
                <a:cs typeface="Orbitron Black"/>
                <a:sym typeface="Orbitron Black"/>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817750" y="3575875"/>
            <a:ext cx="2821500" cy="5070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800">
                <a:solidFill>
                  <a:srgbClr val="FFFFFF"/>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rotWithShape="1">
          <a:blip r:embed="rId2">
            <a:alphaModFix/>
          </a:blip>
          <a:srcRect l="44304" t="23436" r="25464" b="45549"/>
          <a:stretch/>
        </p:blipFill>
        <p:spPr>
          <a:xfrm flipH="1">
            <a:off x="168398" y="96375"/>
            <a:ext cx="1839877" cy="1061700"/>
          </a:xfrm>
          <a:prstGeom prst="rect">
            <a:avLst/>
          </a:prstGeom>
          <a:noFill/>
          <a:ln>
            <a:noFill/>
          </a:ln>
        </p:spPr>
      </p:pic>
      <p:pic>
        <p:nvPicPr>
          <p:cNvPr id="12" name="Google Shape;12;p2"/>
          <p:cNvPicPr preferRelativeResize="0"/>
          <p:nvPr/>
        </p:nvPicPr>
        <p:blipFill rotWithShape="1">
          <a:blip r:embed="rId3">
            <a:alphaModFix/>
          </a:blip>
          <a:srcRect t="87013" r="72071"/>
          <a:stretch/>
        </p:blipFill>
        <p:spPr>
          <a:xfrm>
            <a:off x="0" y="3493950"/>
            <a:ext cx="4672200" cy="1649552"/>
          </a:xfrm>
          <a:prstGeom prst="rect">
            <a:avLst/>
          </a:prstGeom>
          <a:noFill/>
          <a:ln>
            <a:noFill/>
          </a:ln>
        </p:spPr>
      </p:pic>
      <p:pic>
        <p:nvPicPr>
          <p:cNvPr id="13" name="Google Shape;13;p2"/>
          <p:cNvPicPr preferRelativeResize="0"/>
          <p:nvPr/>
        </p:nvPicPr>
        <p:blipFill rotWithShape="1">
          <a:blip r:embed="rId4">
            <a:alphaModFix/>
          </a:blip>
          <a:srcRect l="73323" t="63083"/>
          <a:stretch/>
        </p:blipFill>
        <p:spPr>
          <a:xfrm rot="10800000" flipH="1">
            <a:off x="6888724" y="0"/>
            <a:ext cx="2255273" cy="1898801"/>
          </a:xfrm>
          <a:prstGeom prst="rect">
            <a:avLst/>
          </a:prstGeom>
          <a:noFill/>
          <a:ln>
            <a:noFill/>
          </a:ln>
        </p:spPr>
      </p:pic>
      <p:pic>
        <p:nvPicPr>
          <p:cNvPr id="14" name="Google Shape;14;p2"/>
          <p:cNvPicPr preferRelativeResize="0"/>
          <p:nvPr/>
        </p:nvPicPr>
        <p:blipFill rotWithShape="1">
          <a:blip r:embed="rId5">
            <a:alphaModFix/>
          </a:blip>
          <a:srcRect l="59692" b="36036"/>
          <a:stretch/>
        </p:blipFill>
        <p:spPr>
          <a:xfrm rot="5400000">
            <a:off x="5033275" y="556176"/>
            <a:ext cx="4794952" cy="4655249"/>
          </a:xfrm>
          <a:prstGeom prst="rect">
            <a:avLst/>
          </a:prstGeom>
          <a:noFill/>
          <a:ln>
            <a:noFill/>
          </a:ln>
        </p:spPr>
      </p:pic>
      <p:pic>
        <p:nvPicPr>
          <p:cNvPr id="15" name="Google Shape;15;p2"/>
          <p:cNvPicPr preferRelativeResize="0"/>
          <p:nvPr/>
        </p:nvPicPr>
        <p:blipFill rotWithShape="1">
          <a:blip r:embed="rId6">
            <a:alphaModFix/>
          </a:blip>
          <a:srcRect l="62245" t="50748"/>
          <a:stretch/>
        </p:blipFill>
        <p:spPr>
          <a:xfrm rot="219253">
            <a:off x="4706737" y="2084022"/>
            <a:ext cx="4524902" cy="332041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2"/>
                </a:solidFill>
                <a:latin typeface="Orbitron Black"/>
                <a:ea typeface="Orbitron Black"/>
                <a:cs typeface="Orbitron Black"/>
                <a:sym typeface="Orbitron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 name="Google Shape;26;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pic>
        <p:nvPicPr>
          <p:cNvPr id="27" name="Google Shape;27;p4"/>
          <p:cNvPicPr preferRelativeResize="0"/>
          <p:nvPr/>
        </p:nvPicPr>
        <p:blipFill rotWithShape="1">
          <a:blip r:embed="rId2">
            <a:alphaModFix/>
          </a:blip>
          <a:srcRect l="74431" t="63259"/>
          <a:stretch/>
        </p:blipFill>
        <p:spPr>
          <a:xfrm flipH="1">
            <a:off x="0" y="3440175"/>
            <a:ext cx="1948401" cy="1703326"/>
          </a:xfrm>
          <a:prstGeom prst="rect">
            <a:avLst/>
          </a:prstGeom>
          <a:noFill/>
          <a:ln>
            <a:noFill/>
          </a:ln>
        </p:spPr>
      </p:pic>
      <p:pic>
        <p:nvPicPr>
          <p:cNvPr id="28" name="Google Shape;28;p4"/>
          <p:cNvPicPr preferRelativeResize="0"/>
          <p:nvPr/>
        </p:nvPicPr>
        <p:blipFill rotWithShape="1">
          <a:blip r:embed="rId3">
            <a:alphaModFix/>
          </a:blip>
          <a:srcRect t="71013" r="75562"/>
          <a:stretch/>
        </p:blipFill>
        <p:spPr>
          <a:xfrm rot="10800000">
            <a:off x="7464399" y="1"/>
            <a:ext cx="1679601" cy="1148824"/>
          </a:xfrm>
          <a:prstGeom prst="rect">
            <a:avLst/>
          </a:prstGeom>
          <a:noFill/>
          <a:ln>
            <a:noFill/>
          </a:ln>
        </p:spPr>
      </p:pic>
      <p:pic>
        <p:nvPicPr>
          <p:cNvPr id="29" name="Google Shape;29;p4"/>
          <p:cNvPicPr preferRelativeResize="0"/>
          <p:nvPr/>
        </p:nvPicPr>
        <p:blipFill rotWithShape="1">
          <a:blip r:embed="rId4">
            <a:alphaModFix/>
          </a:blip>
          <a:srcRect l="78845" t="73568"/>
          <a:stretch/>
        </p:blipFill>
        <p:spPr>
          <a:xfrm>
            <a:off x="7999575" y="4244200"/>
            <a:ext cx="1144428" cy="899301"/>
          </a:xfrm>
          <a:prstGeom prst="rect">
            <a:avLst/>
          </a:prstGeom>
          <a:noFill/>
          <a:ln>
            <a:noFill/>
          </a:ln>
        </p:spPr>
      </p:pic>
      <p:pic>
        <p:nvPicPr>
          <p:cNvPr id="30" name="Google Shape;30;p4"/>
          <p:cNvPicPr preferRelativeResize="0"/>
          <p:nvPr/>
        </p:nvPicPr>
        <p:blipFill rotWithShape="1">
          <a:blip r:embed="rId5">
            <a:alphaModFix/>
          </a:blip>
          <a:srcRect l="48221" t="23786" r="41073" b="52512"/>
          <a:stretch/>
        </p:blipFill>
        <p:spPr>
          <a:xfrm>
            <a:off x="32000" y="432150"/>
            <a:ext cx="631849" cy="786874"/>
          </a:xfrm>
          <a:prstGeom prst="rect">
            <a:avLst/>
          </a:prstGeom>
          <a:noFill/>
          <a:ln>
            <a:noFill/>
          </a:ln>
        </p:spPr>
      </p:pic>
    </p:spTree>
    <p:extLst>
      <p:ext uri="{BB962C8B-B14F-4D97-AF65-F5344CB8AC3E}">
        <p14:creationId xmlns:p14="http://schemas.microsoft.com/office/powerpoint/2010/main" val="31819119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1672050" y="2244225"/>
            <a:ext cx="5799900" cy="1178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Font typeface="Orbitron Black"/>
              <a:buNone/>
              <a:defRPr sz="6500">
                <a:latin typeface="Orbitron Black"/>
                <a:ea typeface="Orbitron Black"/>
                <a:cs typeface="Orbitron Black"/>
                <a:sym typeface="Orbitron Black"/>
              </a:defRPr>
            </a:lvl1pPr>
            <a:lvl2pPr lvl="1" algn="ctr">
              <a:spcBef>
                <a:spcPts val="0"/>
              </a:spcBef>
              <a:spcAft>
                <a:spcPts val="0"/>
              </a:spcAft>
              <a:buSzPts val="3600"/>
              <a:buFont typeface="Orbitron Black"/>
              <a:buNone/>
              <a:defRPr sz="3600">
                <a:latin typeface="Orbitron Black"/>
                <a:ea typeface="Orbitron Black"/>
                <a:cs typeface="Orbitron Black"/>
                <a:sym typeface="Orbitron Black"/>
              </a:defRPr>
            </a:lvl2pPr>
            <a:lvl3pPr lvl="2" algn="ctr">
              <a:spcBef>
                <a:spcPts val="0"/>
              </a:spcBef>
              <a:spcAft>
                <a:spcPts val="0"/>
              </a:spcAft>
              <a:buSzPts val="3600"/>
              <a:buFont typeface="Orbitron Black"/>
              <a:buNone/>
              <a:defRPr sz="3600">
                <a:latin typeface="Orbitron Black"/>
                <a:ea typeface="Orbitron Black"/>
                <a:cs typeface="Orbitron Black"/>
                <a:sym typeface="Orbitron Black"/>
              </a:defRPr>
            </a:lvl3pPr>
            <a:lvl4pPr lvl="3" algn="ctr">
              <a:spcBef>
                <a:spcPts val="0"/>
              </a:spcBef>
              <a:spcAft>
                <a:spcPts val="0"/>
              </a:spcAft>
              <a:buSzPts val="3600"/>
              <a:buFont typeface="Orbitron Black"/>
              <a:buNone/>
              <a:defRPr sz="3600">
                <a:latin typeface="Orbitron Black"/>
                <a:ea typeface="Orbitron Black"/>
                <a:cs typeface="Orbitron Black"/>
                <a:sym typeface="Orbitron Black"/>
              </a:defRPr>
            </a:lvl4pPr>
            <a:lvl5pPr lvl="4" algn="ctr">
              <a:spcBef>
                <a:spcPts val="0"/>
              </a:spcBef>
              <a:spcAft>
                <a:spcPts val="0"/>
              </a:spcAft>
              <a:buSzPts val="3600"/>
              <a:buFont typeface="Orbitron Black"/>
              <a:buNone/>
              <a:defRPr sz="3600">
                <a:latin typeface="Orbitron Black"/>
                <a:ea typeface="Orbitron Black"/>
                <a:cs typeface="Orbitron Black"/>
                <a:sym typeface="Orbitron Black"/>
              </a:defRPr>
            </a:lvl5pPr>
            <a:lvl6pPr lvl="5" algn="ctr">
              <a:spcBef>
                <a:spcPts val="0"/>
              </a:spcBef>
              <a:spcAft>
                <a:spcPts val="0"/>
              </a:spcAft>
              <a:buSzPts val="3600"/>
              <a:buFont typeface="Orbitron Black"/>
              <a:buNone/>
              <a:defRPr sz="3600">
                <a:latin typeface="Orbitron Black"/>
                <a:ea typeface="Orbitron Black"/>
                <a:cs typeface="Orbitron Black"/>
                <a:sym typeface="Orbitron Black"/>
              </a:defRPr>
            </a:lvl6pPr>
            <a:lvl7pPr lvl="6" algn="ctr">
              <a:spcBef>
                <a:spcPts val="0"/>
              </a:spcBef>
              <a:spcAft>
                <a:spcPts val="0"/>
              </a:spcAft>
              <a:buSzPts val="3600"/>
              <a:buFont typeface="Orbitron Black"/>
              <a:buNone/>
              <a:defRPr sz="3600">
                <a:latin typeface="Orbitron Black"/>
                <a:ea typeface="Orbitron Black"/>
                <a:cs typeface="Orbitron Black"/>
                <a:sym typeface="Orbitron Black"/>
              </a:defRPr>
            </a:lvl7pPr>
            <a:lvl8pPr lvl="7" algn="ctr">
              <a:spcBef>
                <a:spcPts val="0"/>
              </a:spcBef>
              <a:spcAft>
                <a:spcPts val="0"/>
              </a:spcAft>
              <a:buSzPts val="3600"/>
              <a:buFont typeface="Orbitron Black"/>
              <a:buNone/>
              <a:defRPr sz="3600">
                <a:latin typeface="Orbitron Black"/>
                <a:ea typeface="Orbitron Black"/>
                <a:cs typeface="Orbitron Black"/>
                <a:sym typeface="Orbitron Black"/>
              </a:defRPr>
            </a:lvl8pPr>
            <a:lvl9pPr lvl="8" algn="ctr">
              <a:spcBef>
                <a:spcPts val="0"/>
              </a:spcBef>
              <a:spcAft>
                <a:spcPts val="0"/>
              </a:spcAft>
              <a:buSzPts val="3600"/>
              <a:buFont typeface="Orbitron Black"/>
              <a:buNone/>
              <a:defRPr sz="3600">
                <a:latin typeface="Orbitron Black"/>
                <a:ea typeface="Orbitron Black"/>
                <a:cs typeface="Orbitron Black"/>
                <a:sym typeface="Orbitron Black"/>
              </a:defRPr>
            </a:lvl9pPr>
          </a:lstStyle>
          <a:p>
            <a:endParaRPr/>
          </a:p>
        </p:txBody>
      </p:sp>
      <p:sp>
        <p:nvSpPr>
          <p:cNvPr id="18" name="Google Shape;18;p3"/>
          <p:cNvSpPr txBox="1">
            <a:spLocks noGrp="1"/>
          </p:cNvSpPr>
          <p:nvPr>
            <p:ph type="title" idx="2" hasCustomPrompt="1"/>
          </p:nvPr>
        </p:nvSpPr>
        <p:spPr>
          <a:xfrm>
            <a:off x="2996550" y="1287578"/>
            <a:ext cx="3150900" cy="956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Font typeface="Orbitron SemiBold"/>
              <a:buNone/>
              <a:defRPr sz="8000">
                <a:solidFill>
                  <a:schemeClr val="accent3"/>
                </a:solidFill>
                <a:latin typeface="Orbitron SemiBold"/>
                <a:ea typeface="Orbitron SemiBold"/>
                <a:cs typeface="Orbitron SemiBold"/>
                <a:sym typeface="Orbitron SemiBold"/>
              </a:defRPr>
            </a:lvl1pPr>
            <a:lvl2pPr lvl="1" algn="ctr" rtl="0">
              <a:spcBef>
                <a:spcPts val="0"/>
              </a:spcBef>
              <a:spcAft>
                <a:spcPts val="0"/>
              </a:spcAft>
              <a:buSzPts val="6000"/>
              <a:buFont typeface="Orbitron Black"/>
              <a:buNone/>
              <a:defRPr sz="6000">
                <a:latin typeface="Orbitron Black"/>
                <a:ea typeface="Orbitron Black"/>
                <a:cs typeface="Orbitron Black"/>
                <a:sym typeface="Orbitron Black"/>
              </a:defRPr>
            </a:lvl2pPr>
            <a:lvl3pPr lvl="2" algn="ctr" rtl="0">
              <a:spcBef>
                <a:spcPts val="0"/>
              </a:spcBef>
              <a:spcAft>
                <a:spcPts val="0"/>
              </a:spcAft>
              <a:buSzPts val="6000"/>
              <a:buFont typeface="Orbitron Black"/>
              <a:buNone/>
              <a:defRPr sz="6000">
                <a:latin typeface="Orbitron Black"/>
                <a:ea typeface="Orbitron Black"/>
                <a:cs typeface="Orbitron Black"/>
                <a:sym typeface="Orbitron Black"/>
              </a:defRPr>
            </a:lvl3pPr>
            <a:lvl4pPr lvl="3" algn="ctr" rtl="0">
              <a:spcBef>
                <a:spcPts val="0"/>
              </a:spcBef>
              <a:spcAft>
                <a:spcPts val="0"/>
              </a:spcAft>
              <a:buSzPts val="6000"/>
              <a:buFont typeface="Orbitron Black"/>
              <a:buNone/>
              <a:defRPr sz="6000">
                <a:latin typeface="Orbitron Black"/>
                <a:ea typeface="Orbitron Black"/>
                <a:cs typeface="Orbitron Black"/>
                <a:sym typeface="Orbitron Black"/>
              </a:defRPr>
            </a:lvl4pPr>
            <a:lvl5pPr lvl="4" algn="ctr" rtl="0">
              <a:spcBef>
                <a:spcPts val="0"/>
              </a:spcBef>
              <a:spcAft>
                <a:spcPts val="0"/>
              </a:spcAft>
              <a:buSzPts val="6000"/>
              <a:buFont typeface="Orbitron Black"/>
              <a:buNone/>
              <a:defRPr sz="6000">
                <a:latin typeface="Orbitron Black"/>
                <a:ea typeface="Orbitron Black"/>
                <a:cs typeface="Orbitron Black"/>
                <a:sym typeface="Orbitron Black"/>
              </a:defRPr>
            </a:lvl5pPr>
            <a:lvl6pPr lvl="5" algn="ctr" rtl="0">
              <a:spcBef>
                <a:spcPts val="0"/>
              </a:spcBef>
              <a:spcAft>
                <a:spcPts val="0"/>
              </a:spcAft>
              <a:buSzPts val="6000"/>
              <a:buFont typeface="Orbitron Black"/>
              <a:buNone/>
              <a:defRPr sz="6000">
                <a:latin typeface="Orbitron Black"/>
                <a:ea typeface="Orbitron Black"/>
                <a:cs typeface="Orbitron Black"/>
                <a:sym typeface="Orbitron Black"/>
              </a:defRPr>
            </a:lvl6pPr>
            <a:lvl7pPr lvl="6" algn="ctr" rtl="0">
              <a:spcBef>
                <a:spcPts val="0"/>
              </a:spcBef>
              <a:spcAft>
                <a:spcPts val="0"/>
              </a:spcAft>
              <a:buSzPts val="6000"/>
              <a:buFont typeface="Orbitron Black"/>
              <a:buNone/>
              <a:defRPr sz="6000">
                <a:latin typeface="Orbitron Black"/>
                <a:ea typeface="Orbitron Black"/>
                <a:cs typeface="Orbitron Black"/>
                <a:sym typeface="Orbitron Black"/>
              </a:defRPr>
            </a:lvl7pPr>
            <a:lvl8pPr lvl="7" algn="ctr" rtl="0">
              <a:spcBef>
                <a:spcPts val="0"/>
              </a:spcBef>
              <a:spcAft>
                <a:spcPts val="0"/>
              </a:spcAft>
              <a:buSzPts val="6000"/>
              <a:buFont typeface="Orbitron Black"/>
              <a:buNone/>
              <a:defRPr sz="6000">
                <a:latin typeface="Orbitron Black"/>
                <a:ea typeface="Orbitron Black"/>
                <a:cs typeface="Orbitron Black"/>
                <a:sym typeface="Orbitron Black"/>
              </a:defRPr>
            </a:lvl8pPr>
            <a:lvl9pPr lvl="8" algn="ctr" rtl="0">
              <a:spcBef>
                <a:spcPts val="0"/>
              </a:spcBef>
              <a:spcAft>
                <a:spcPts val="0"/>
              </a:spcAft>
              <a:buSzPts val="6000"/>
              <a:buFont typeface="Orbitron Black"/>
              <a:buNone/>
              <a:defRPr sz="6000">
                <a:latin typeface="Orbitron Black"/>
                <a:ea typeface="Orbitron Black"/>
                <a:cs typeface="Orbitron Black"/>
                <a:sym typeface="Orbitron Black"/>
              </a:defRPr>
            </a:lvl9pPr>
          </a:lstStyle>
          <a:p>
            <a:r>
              <a:t>xx%</a:t>
            </a:r>
          </a:p>
        </p:txBody>
      </p:sp>
      <p:sp>
        <p:nvSpPr>
          <p:cNvPr id="19" name="Google Shape;19;p3"/>
          <p:cNvSpPr txBox="1">
            <a:spLocks noGrp="1"/>
          </p:cNvSpPr>
          <p:nvPr>
            <p:ph type="subTitle" idx="1"/>
          </p:nvPr>
        </p:nvSpPr>
        <p:spPr>
          <a:xfrm>
            <a:off x="2563500" y="3422725"/>
            <a:ext cx="4017000" cy="433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20" name="Google Shape;20;p3"/>
          <p:cNvPicPr preferRelativeResize="0"/>
          <p:nvPr/>
        </p:nvPicPr>
        <p:blipFill rotWithShape="1">
          <a:blip r:embed="rId2">
            <a:alphaModFix/>
          </a:blip>
          <a:srcRect l="83147" t="37717" b="36991"/>
          <a:stretch/>
        </p:blipFill>
        <p:spPr>
          <a:xfrm rot="5400000">
            <a:off x="6242712" y="3468886"/>
            <a:ext cx="1356998" cy="2131077"/>
          </a:xfrm>
          <a:prstGeom prst="rect">
            <a:avLst/>
          </a:prstGeom>
          <a:noFill/>
          <a:ln>
            <a:noFill/>
          </a:ln>
        </p:spPr>
      </p:pic>
      <p:pic>
        <p:nvPicPr>
          <p:cNvPr id="21" name="Google Shape;21;p3"/>
          <p:cNvPicPr preferRelativeResize="0"/>
          <p:nvPr/>
        </p:nvPicPr>
        <p:blipFill rotWithShape="1">
          <a:blip r:embed="rId3">
            <a:alphaModFix/>
          </a:blip>
          <a:srcRect l="46661" t="24119" r="41260" b="49497"/>
          <a:stretch/>
        </p:blipFill>
        <p:spPr>
          <a:xfrm>
            <a:off x="821750" y="188675"/>
            <a:ext cx="1077448" cy="1323901"/>
          </a:xfrm>
          <a:prstGeom prst="rect">
            <a:avLst/>
          </a:prstGeom>
          <a:noFill/>
          <a:ln>
            <a:noFill/>
          </a:ln>
        </p:spPr>
      </p:pic>
      <p:pic>
        <p:nvPicPr>
          <p:cNvPr id="22" name="Google Shape;22;p3"/>
          <p:cNvPicPr preferRelativeResize="0"/>
          <p:nvPr/>
        </p:nvPicPr>
        <p:blipFill rotWithShape="1">
          <a:blip r:embed="rId4">
            <a:alphaModFix/>
          </a:blip>
          <a:srcRect l="37304" b="22148"/>
          <a:stretch/>
        </p:blipFill>
        <p:spPr>
          <a:xfrm>
            <a:off x="6297825" y="-805825"/>
            <a:ext cx="5262300" cy="4004350"/>
          </a:xfrm>
          <a:prstGeom prst="rect">
            <a:avLst/>
          </a:prstGeom>
          <a:noFill/>
          <a:ln>
            <a:noFill/>
          </a:ln>
        </p:spPr>
      </p:pic>
      <p:pic>
        <p:nvPicPr>
          <p:cNvPr id="23" name="Google Shape;23;p3"/>
          <p:cNvPicPr preferRelativeResize="0"/>
          <p:nvPr/>
        </p:nvPicPr>
        <p:blipFill rotWithShape="1">
          <a:blip r:embed="rId5">
            <a:alphaModFix/>
          </a:blip>
          <a:srcRect t="77640" r="71941"/>
          <a:stretch/>
        </p:blipFill>
        <p:spPr>
          <a:xfrm>
            <a:off x="0" y="2550524"/>
            <a:ext cx="4285501" cy="2592974"/>
          </a:xfrm>
          <a:prstGeom prst="rect">
            <a:avLst/>
          </a:prstGeom>
          <a:noFill/>
          <a:ln>
            <a:noFill/>
          </a:ln>
        </p:spPr>
      </p:pic>
    </p:spTree>
    <p:extLst>
      <p:ext uri="{BB962C8B-B14F-4D97-AF65-F5344CB8AC3E}">
        <p14:creationId xmlns:p14="http://schemas.microsoft.com/office/powerpoint/2010/main" val="3252372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1727850" y="2244225"/>
            <a:ext cx="5688300" cy="117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Font typeface="Orbitron Black"/>
              <a:buNone/>
              <a:defRPr sz="6500">
                <a:latin typeface="Orbitron Black"/>
                <a:ea typeface="Orbitron Black"/>
                <a:cs typeface="Orbitron Black"/>
                <a:sym typeface="Orbitron Black"/>
              </a:defRPr>
            </a:lvl1pPr>
            <a:lvl2pPr lvl="1" algn="ctr" rtl="0">
              <a:spcBef>
                <a:spcPts val="0"/>
              </a:spcBef>
              <a:spcAft>
                <a:spcPts val="0"/>
              </a:spcAft>
              <a:buSzPts val="3600"/>
              <a:buFont typeface="Orbitron Black"/>
              <a:buNone/>
              <a:defRPr sz="3600">
                <a:latin typeface="Orbitron Black"/>
                <a:ea typeface="Orbitron Black"/>
                <a:cs typeface="Orbitron Black"/>
                <a:sym typeface="Orbitron Black"/>
              </a:defRPr>
            </a:lvl2pPr>
            <a:lvl3pPr lvl="2" algn="ctr" rtl="0">
              <a:spcBef>
                <a:spcPts val="0"/>
              </a:spcBef>
              <a:spcAft>
                <a:spcPts val="0"/>
              </a:spcAft>
              <a:buSzPts val="3600"/>
              <a:buFont typeface="Orbitron Black"/>
              <a:buNone/>
              <a:defRPr sz="3600">
                <a:latin typeface="Orbitron Black"/>
                <a:ea typeface="Orbitron Black"/>
                <a:cs typeface="Orbitron Black"/>
                <a:sym typeface="Orbitron Black"/>
              </a:defRPr>
            </a:lvl3pPr>
            <a:lvl4pPr lvl="3" algn="ctr" rtl="0">
              <a:spcBef>
                <a:spcPts val="0"/>
              </a:spcBef>
              <a:spcAft>
                <a:spcPts val="0"/>
              </a:spcAft>
              <a:buSzPts val="3600"/>
              <a:buFont typeface="Orbitron Black"/>
              <a:buNone/>
              <a:defRPr sz="3600">
                <a:latin typeface="Orbitron Black"/>
                <a:ea typeface="Orbitron Black"/>
                <a:cs typeface="Orbitron Black"/>
                <a:sym typeface="Orbitron Black"/>
              </a:defRPr>
            </a:lvl4pPr>
            <a:lvl5pPr lvl="4" algn="ctr" rtl="0">
              <a:spcBef>
                <a:spcPts val="0"/>
              </a:spcBef>
              <a:spcAft>
                <a:spcPts val="0"/>
              </a:spcAft>
              <a:buSzPts val="3600"/>
              <a:buFont typeface="Orbitron Black"/>
              <a:buNone/>
              <a:defRPr sz="3600">
                <a:latin typeface="Orbitron Black"/>
                <a:ea typeface="Orbitron Black"/>
                <a:cs typeface="Orbitron Black"/>
                <a:sym typeface="Orbitron Black"/>
              </a:defRPr>
            </a:lvl5pPr>
            <a:lvl6pPr lvl="5" algn="ctr" rtl="0">
              <a:spcBef>
                <a:spcPts val="0"/>
              </a:spcBef>
              <a:spcAft>
                <a:spcPts val="0"/>
              </a:spcAft>
              <a:buSzPts val="3600"/>
              <a:buFont typeface="Orbitron Black"/>
              <a:buNone/>
              <a:defRPr sz="3600">
                <a:latin typeface="Orbitron Black"/>
                <a:ea typeface="Orbitron Black"/>
                <a:cs typeface="Orbitron Black"/>
                <a:sym typeface="Orbitron Black"/>
              </a:defRPr>
            </a:lvl6pPr>
            <a:lvl7pPr lvl="6" algn="ctr" rtl="0">
              <a:spcBef>
                <a:spcPts val="0"/>
              </a:spcBef>
              <a:spcAft>
                <a:spcPts val="0"/>
              </a:spcAft>
              <a:buSzPts val="3600"/>
              <a:buFont typeface="Orbitron Black"/>
              <a:buNone/>
              <a:defRPr sz="3600">
                <a:latin typeface="Orbitron Black"/>
                <a:ea typeface="Orbitron Black"/>
                <a:cs typeface="Orbitron Black"/>
                <a:sym typeface="Orbitron Black"/>
              </a:defRPr>
            </a:lvl7pPr>
            <a:lvl8pPr lvl="7" algn="ctr" rtl="0">
              <a:spcBef>
                <a:spcPts val="0"/>
              </a:spcBef>
              <a:spcAft>
                <a:spcPts val="0"/>
              </a:spcAft>
              <a:buSzPts val="3600"/>
              <a:buFont typeface="Orbitron Black"/>
              <a:buNone/>
              <a:defRPr sz="3600">
                <a:latin typeface="Orbitron Black"/>
                <a:ea typeface="Orbitron Black"/>
                <a:cs typeface="Orbitron Black"/>
                <a:sym typeface="Orbitron Black"/>
              </a:defRPr>
            </a:lvl8pPr>
            <a:lvl9pPr lvl="8" algn="ctr" rtl="0">
              <a:spcBef>
                <a:spcPts val="0"/>
              </a:spcBef>
              <a:spcAft>
                <a:spcPts val="0"/>
              </a:spcAft>
              <a:buSzPts val="3600"/>
              <a:buFont typeface="Orbitron Black"/>
              <a:buNone/>
              <a:defRPr sz="3600">
                <a:latin typeface="Orbitron Black"/>
                <a:ea typeface="Orbitron Black"/>
                <a:cs typeface="Orbitron Black"/>
                <a:sym typeface="Orbitron Black"/>
              </a:defRPr>
            </a:lvl9pPr>
          </a:lstStyle>
          <a:p>
            <a:endParaRPr/>
          </a:p>
        </p:txBody>
      </p:sp>
      <p:sp>
        <p:nvSpPr>
          <p:cNvPr id="101" name="Google Shape;101;p14"/>
          <p:cNvSpPr txBox="1">
            <a:spLocks noGrp="1"/>
          </p:cNvSpPr>
          <p:nvPr>
            <p:ph type="title" idx="2" hasCustomPrompt="1"/>
          </p:nvPr>
        </p:nvSpPr>
        <p:spPr>
          <a:xfrm>
            <a:off x="2996550" y="1287578"/>
            <a:ext cx="3150900" cy="956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Font typeface="Orbitron SemiBold"/>
              <a:buNone/>
              <a:defRPr sz="8000">
                <a:solidFill>
                  <a:schemeClr val="accent3"/>
                </a:solidFill>
                <a:latin typeface="Orbitron SemiBold"/>
                <a:ea typeface="Orbitron SemiBold"/>
                <a:cs typeface="Orbitron SemiBold"/>
                <a:sym typeface="Orbitron SemiBold"/>
              </a:defRPr>
            </a:lvl1pPr>
            <a:lvl2pPr lvl="1" algn="ctr" rtl="0">
              <a:spcBef>
                <a:spcPts val="0"/>
              </a:spcBef>
              <a:spcAft>
                <a:spcPts val="0"/>
              </a:spcAft>
              <a:buSzPts val="6000"/>
              <a:buFont typeface="Orbitron Black"/>
              <a:buNone/>
              <a:defRPr sz="6000">
                <a:latin typeface="Orbitron Black"/>
                <a:ea typeface="Orbitron Black"/>
                <a:cs typeface="Orbitron Black"/>
                <a:sym typeface="Orbitron Black"/>
              </a:defRPr>
            </a:lvl2pPr>
            <a:lvl3pPr lvl="2" algn="ctr" rtl="0">
              <a:spcBef>
                <a:spcPts val="0"/>
              </a:spcBef>
              <a:spcAft>
                <a:spcPts val="0"/>
              </a:spcAft>
              <a:buSzPts val="6000"/>
              <a:buFont typeface="Orbitron Black"/>
              <a:buNone/>
              <a:defRPr sz="6000">
                <a:latin typeface="Orbitron Black"/>
                <a:ea typeface="Orbitron Black"/>
                <a:cs typeface="Orbitron Black"/>
                <a:sym typeface="Orbitron Black"/>
              </a:defRPr>
            </a:lvl3pPr>
            <a:lvl4pPr lvl="3" algn="ctr" rtl="0">
              <a:spcBef>
                <a:spcPts val="0"/>
              </a:spcBef>
              <a:spcAft>
                <a:spcPts val="0"/>
              </a:spcAft>
              <a:buSzPts val="6000"/>
              <a:buFont typeface="Orbitron Black"/>
              <a:buNone/>
              <a:defRPr sz="6000">
                <a:latin typeface="Orbitron Black"/>
                <a:ea typeface="Orbitron Black"/>
                <a:cs typeface="Orbitron Black"/>
                <a:sym typeface="Orbitron Black"/>
              </a:defRPr>
            </a:lvl4pPr>
            <a:lvl5pPr lvl="4" algn="ctr" rtl="0">
              <a:spcBef>
                <a:spcPts val="0"/>
              </a:spcBef>
              <a:spcAft>
                <a:spcPts val="0"/>
              </a:spcAft>
              <a:buSzPts val="6000"/>
              <a:buFont typeface="Orbitron Black"/>
              <a:buNone/>
              <a:defRPr sz="6000">
                <a:latin typeface="Orbitron Black"/>
                <a:ea typeface="Orbitron Black"/>
                <a:cs typeface="Orbitron Black"/>
                <a:sym typeface="Orbitron Black"/>
              </a:defRPr>
            </a:lvl5pPr>
            <a:lvl6pPr lvl="5" algn="ctr" rtl="0">
              <a:spcBef>
                <a:spcPts val="0"/>
              </a:spcBef>
              <a:spcAft>
                <a:spcPts val="0"/>
              </a:spcAft>
              <a:buSzPts val="6000"/>
              <a:buFont typeface="Orbitron Black"/>
              <a:buNone/>
              <a:defRPr sz="6000">
                <a:latin typeface="Orbitron Black"/>
                <a:ea typeface="Orbitron Black"/>
                <a:cs typeface="Orbitron Black"/>
                <a:sym typeface="Orbitron Black"/>
              </a:defRPr>
            </a:lvl6pPr>
            <a:lvl7pPr lvl="6" algn="ctr" rtl="0">
              <a:spcBef>
                <a:spcPts val="0"/>
              </a:spcBef>
              <a:spcAft>
                <a:spcPts val="0"/>
              </a:spcAft>
              <a:buSzPts val="6000"/>
              <a:buFont typeface="Orbitron Black"/>
              <a:buNone/>
              <a:defRPr sz="6000">
                <a:latin typeface="Orbitron Black"/>
                <a:ea typeface="Orbitron Black"/>
                <a:cs typeface="Orbitron Black"/>
                <a:sym typeface="Orbitron Black"/>
              </a:defRPr>
            </a:lvl7pPr>
            <a:lvl8pPr lvl="7" algn="ctr" rtl="0">
              <a:spcBef>
                <a:spcPts val="0"/>
              </a:spcBef>
              <a:spcAft>
                <a:spcPts val="0"/>
              </a:spcAft>
              <a:buSzPts val="6000"/>
              <a:buFont typeface="Orbitron Black"/>
              <a:buNone/>
              <a:defRPr sz="6000">
                <a:latin typeface="Orbitron Black"/>
                <a:ea typeface="Orbitron Black"/>
                <a:cs typeface="Orbitron Black"/>
                <a:sym typeface="Orbitron Black"/>
              </a:defRPr>
            </a:lvl8pPr>
            <a:lvl9pPr lvl="8" algn="ctr" rtl="0">
              <a:spcBef>
                <a:spcPts val="0"/>
              </a:spcBef>
              <a:spcAft>
                <a:spcPts val="0"/>
              </a:spcAft>
              <a:buSzPts val="6000"/>
              <a:buFont typeface="Orbitron Black"/>
              <a:buNone/>
              <a:defRPr sz="6000">
                <a:latin typeface="Orbitron Black"/>
                <a:ea typeface="Orbitron Black"/>
                <a:cs typeface="Orbitron Black"/>
                <a:sym typeface="Orbitron Black"/>
              </a:defRPr>
            </a:lvl9pPr>
          </a:lstStyle>
          <a:p>
            <a:r>
              <a:t>xx%</a:t>
            </a:r>
          </a:p>
        </p:txBody>
      </p:sp>
      <p:sp>
        <p:nvSpPr>
          <p:cNvPr id="102" name="Google Shape;102;p14"/>
          <p:cNvSpPr txBox="1">
            <a:spLocks noGrp="1"/>
          </p:cNvSpPr>
          <p:nvPr>
            <p:ph type="subTitle" idx="1"/>
          </p:nvPr>
        </p:nvSpPr>
        <p:spPr>
          <a:xfrm>
            <a:off x="2563500" y="3422725"/>
            <a:ext cx="4017000" cy="433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03" name="Google Shape;103;p14"/>
          <p:cNvPicPr preferRelativeResize="0"/>
          <p:nvPr/>
        </p:nvPicPr>
        <p:blipFill rotWithShape="1">
          <a:blip r:embed="rId2">
            <a:alphaModFix/>
          </a:blip>
          <a:srcRect l="83147" t="37717" b="36991"/>
          <a:stretch/>
        </p:blipFill>
        <p:spPr>
          <a:xfrm rot="-5400000" flipH="1">
            <a:off x="1609115" y="3468886"/>
            <a:ext cx="1356998" cy="2131077"/>
          </a:xfrm>
          <a:prstGeom prst="rect">
            <a:avLst/>
          </a:prstGeom>
          <a:noFill/>
          <a:ln>
            <a:noFill/>
          </a:ln>
        </p:spPr>
      </p:pic>
      <p:pic>
        <p:nvPicPr>
          <p:cNvPr id="104" name="Google Shape;104;p14"/>
          <p:cNvPicPr preferRelativeResize="0"/>
          <p:nvPr/>
        </p:nvPicPr>
        <p:blipFill rotWithShape="1">
          <a:blip r:embed="rId3">
            <a:alphaModFix/>
          </a:blip>
          <a:srcRect l="46661" t="24119" r="41260" b="49497"/>
          <a:stretch/>
        </p:blipFill>
        <p:spPr>
          <a:xfrm flipH="1">
            <a:off x="7309627" y="188675"/>
            <a:ext cx="1077448" cy="1323901"/>
          </a:xfrm>
          <a:prstGeom prst="rect">
            <a:avLst/>
          </a:prstGeom>
          <a:noFill/>
          <a:ln>
            <a:noFill/>
          </a:ln>
        </p:spPr>
      </p:pic>
      <p:pic>
        <p:nvPicPr>
          <p:cNvPr id="105" name="Google Shape;105;p14"/>
          <p:cNvPicPr preferRelativeResize="0"/>
          <p:nvPr/>
        </p:nvPicPr>
        <p:blipFill rotWithShape="1">
          <a:blip r:embed="rId4">
            <a:alphaModFix/>
          </a:blip>
          <a:srcRect l="37304" b="22148"/>
          <a:stretch/>
        </p:blipFill>
        <p:spPr>
          <a:xfrm flipH="1">
            <a:off x="-2413175" y="-898650"/>
            <a:ext cx="5262300" cy="4004350"/>
          </a:xfrm>
          <a:prstGeom prst="rect">
            <a:avLst/>
          </a:prstGeom>
          <a:noFill/>
          <a:ln>
            <a:noFill/>
          </a:ln>
        </p:spPr>
      </p:pic>
      <p:pic>
        <p:nvPicPr>
          <p:cNvPr id="106" name="Google Shape;106;p14"/>
          <p:cNvPicPr preferRelativeResize="0"/>
          <p:nvPr/>
        </p:nvPicPr>
        <p:blipFill rotWithShape="1">
          <a:blip r:embed="rId5">
            <a:alphaModFix/>
          </a:blip>
          <a:srcRect t="77640" r="71941"/>
          <a:stretch/>
        </p:blipFill>
        <p:spPr>
          <a:xfrm flipH="1">
            <a:off x="4923324" y="2550524"/>
            <a:ext cx="4285501" cy="2592974"/>
          </a:xfrm>
          <a:prstGeom prst="rect">
            <a:avLst/>
          </a:prstGeom>
          <a:noFill/>
          <a:ln>
            <a:noFill/>
          </a:ln>
        </p:spPr>
      </p:pic>
    </p:spTree>
    <p:extLst>
      <p:ext uri="{BB962C8B-B14F-4D97-AF65-F5344CB8AC3E}">
        <p14:creationId xmlns:p14="http://schemas.microsoft.com/office/powerpoint/2010/main" val="462971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715100" y="1120350"/>
            <a:ext cx="6546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Font typeface="Orbitron Black"/>
              <a:buNone/>
              <a:defRPr>
                <a:latin typeface="Orbitron Black"/>
                <a:ea typeface="Orbitron Black"/>
                <a:cs typeface="Orbitron Black"/>
                <a:sym typeface="Orbitron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 name="Google Shape;50;p7"/>
          <p:cNvSpPr txBox="1">
            <a:spLocks noGrp="1"/>
          </p:cNvSpPr>
          <p:nvPr>
            <p:ph type="body" idx="1"/>
          </p:nvPr>
        </p:nvSpPr>
        <p:spPr>
          <a:xfrm>
            <a:off x="715099" y="1693050"/>
            <a:ext cx="5013600" cy="2330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595959"/>
              </a:buClr>
              <a:buSzPts val="1400"/>
              <a:buChar char="●"/>
              <a:defRPr sz="1600"/>
            </a:lvl1pPr>
            <a:lvl2pPr marL="914400" lvl="1" indent="-317500" rtl="0">
              <a:lnSpc>
                <a:spcPct val="115000"/>
              </a:lnSpc>
              <a:spcBef>
                <a:spcPts val="0"/>
              </a:spcBef>
              <a:spcAft>
                <a:spcPts val="0"/>
              </a:spcAft>
              <a:buClr>
                <a:srgbClr val="595959"/>
              </a:buClr>
              <a:buSzPts val="1400"/>
              <a:buFont typeface="Anaheim"/>
              <a:buChar char="○"/>
              <a:defRPr/>
            </a:lvl2pPr>
            <a:lvl3pPr marL="1371600" lvl="2" indent="-317500" rtl="0">
              <a:lnSpc>
                <a:spcPct val="115000"/>
              </a:lnSpc>
              <a:spcBef>
                <a:spcPts val="0"/>
              </a:spcBef>
              <a:spcAft>
                <a:spcPts val="0"/>
              </a:spcAft>
              <a:buClr>
                <a:srgbClr val="595959"/>
              </a:buClr>
              <a:buSzPts val="1400"/>
              <a:buFont typeface="Anaheim"/>
              <a:buChar char="■"/>
              <a:defRPr/>
            </a:lvl3pPr>
            <a:lvl4pPr marL="1828800" lvl="3" indent="-317500" rtl="0">
              <a:lnSpc>
                <a:spcPct val="115000"/>
              </a:lnSpc>
              <a:spcBef>
                <a:spcPts val="0"/>
              </a:spcBef>
              <a:spcAft>
                <a:spcPts val="0"/>
              </a:spcAft>
              <a:buClr>
                <a:srgbClr val="595959"/>
              </a:buClr>
              <a:buSzPts val="1400"/>
              <a:buFont typeface="Anaheim"/>
              <a:buChar char="●"/>
              <a:defRPr/>
            </a:lvl4pPr>
            <a:lvl5pPr marL="2286000" lvl="4" indent="-317500" rtl="0">
              <a:lnSpc>
                <a:spcPct val="115000"/>
              </a:lnSpc>
              <a:spcBef>
                <a:spcPts val="0"/>
              </a:spcBef>
              <a:spcAft>
                <a:spcPts val="0"/>
              </a:spcAft>
              <a:buClr>
                <a:srgbClr val="595959"/>
              </a:buClr>
              <a:buSzPts val="1400"/>
              <a:buFont typeface="Anaheim"/>
              <a:buChar char="○"/>
              <a:defRPr/>
            </a:lvl5pPr>
            <a:lvl6pPr marL="2743200" lvl="5" indent="-317500" rtl="0">
              <a:lnSpc>
                <a:spcPct val="115000"/>
              </a:lnSpc>
              <a:spcBef>
                <a:spcPts val="0"/>
              </a:spcBef>
              <a:spcAft>
                <a:spcPts val="0"/>
              </a:spcAft>
              <a:buClr>
                <a:srgbClr val="595959"/>
              </a:buClr>
              <a:buSzPts val="1400"/>
              <a:buFont typeface="Anaheim"/>
              <a:buChar char="■"/>
              <a:defRPr/>
            </a:lvl6pPr>
            <a:lvl7pPr marL="3200400" lvl="6" indent="-317500" rtl="0">
              <a:lnSpc>
                <a:spcPct val="115000"/>
              </a:lnSpc>
              <a:spcBef>
                <a:spcPts val="0"/>
              </a:spcBef>
              <a:spcAft>
                <a:spcPts val="0"/>
              </a:spcAft>
              <a:buClr>
                <a:srgbClr val="595959"/>
              </a:buClr>
              <a:buSzPts val="1400"/>
              <a:buFont typeface="Anaheim"/>
              <a:buChar char="●"/>
              <a:defRPr/>
            </a:lvl7pPr>
            <a:lvl8pPr marL="3657600" lvl="7" indent="-317500" rtl="0">
              <a:lnSpc>
                <a:spcPct val="115000"/>
              </a:lnSpc>
              <a:spcBef>
                <a:spcPts val="0"/>
              </a:spcBef>
              <a:spcAft>
                <a:spcPts val="0"/>
              </a:spcAft>
              <a:buClr>
                <a:srgbClr val="595959"/>
              </a:buClr>
              <a:buSzPts val="1400"/>
              <a:buFont typeface="Anaheim"/>
              <a:buChar char="○"/>
              <a:defRPr/>
            </a:lvl8pPr>
            <a:lvl9pPr marL="4114800" lvl="8" indent="-317500" rtl="0">
              <a:lnSpc>
                <a:spcPct val="115000"/>
              </a:lnSpc>
              <a:spcBef>
                <a:spcPts val="0"/>
              </a:spcBef>
              <a:spcAft>
                <a:spcPts val="0"/>
              </a:spcAft>
              <a:buClr>
                <a:srgbClr val="595959"/>
              </a:buClr>
              <a:buSzPts val="1400"/>
              <a:buFont typeface="Anaheim"/>
              <a:buChar char="■"/>
              <a:defRPr/>
            </a:lvl9pPr>
          </a:lstStyle>
          <a:p>
            <a:endParaRPr/>
          </a:p>
        </p:txBody>
      </p:sp>
      <p:pic>
        <p:nvPicPr>
          <p:cNvPr id="51" name="Google Shape;51;p7"/>
          <p:cNvPicPr preferRelativeResize="0"/>
          <p:nvPr/>
        </p:nvPicPr>
        <p:blipFill rotWithShape="1">
          <a:blip r:embed="rId2">
            <a:alphaModFix/>
          </a:blip>
          <a:srcRect t="25975" r="13606"/>
          <a:stretch/>
        </p:blipFill>
        <p:spPr>
          <a:xfrm flipH="1">
            <a:off x="6152451" y="1505175"/>
            <a:ext cx="3048699" cy="3694776"/>
          </a:xfrm>
          <a:prstGeom prst="rect">
            <a:avLst/>
          </a:prstGeom>
          <a:noFill/>
          <a:ln>
            <a:noFill/>
          </a:ln>
        </p:spPr>
      </p:pic>
      <p:pic>
        <p:nvPicPr>
          <p:cNvPr id="52" name="Google Shape;52;p7"/>
          <p:cNvPicPr preferRelativeResize="0"/>
          <p:nvPr/>
        </p:nvPicPr>
        <p:blipFill rotWithShape="1">
          <a:blip r:embed="rId3">
            <a:alphaModFix/>
          </a:blip>
          <a:srcRect l="36216" r="8193" b="21783"/>
          <a:stretch/>
        </p:blipFill>
        <p:spPr>
          <a:xfrm rot="-3604007">
            <a:off x="3690207" y="-2521955"/>
            <a:ext cx="4310386" cy="3716462"/>
          </a:xfrm>
          <a:prstGeom prst="rect">
            <a:avLst/>
          </a:prstGeom>
          <a:noFill/>
          <a:ln>
            <a:noFill/>
          </a:ln>
        </p:spPr>
      </p:pic>
      <p:pic>
        <p:nvPicPr>
          <p:cNvPr id="53" name="Google Shape;53;p7"/>
          <p:cNvPicPr preferRelativeResize="0"/>
          <p:nvPr/>
        </p:nvPicPr>
        <p:blipFill rotWithShape="1">
          <a:blip r:embed="rId4">
            <a:alphaModFix/>
          </a:blip>
          <a:srcRect t="81390" r="70414"/>
          <a:stretch/>
        </p:blipFill>
        <p:spPr>
          <a:xfrm>
            <a:off x="0" y="3194500"/>
            <a:ext cx="4080850" cy="1948998"/>
          </a:xfrm>
          <a:prstGeom prst="rect">
            <a:avLst/>
          </a:prstGeom>
          <a:noFill/>
          <a:ln>
            <a:noFill/>
          </a:ln>
        </p:spPr>
      </p:pic>
      <p:pic>
        <p:nvPicPr>
          <p:cNvPr id="54" name="Google Shape;54;p7"/>
          <p:cNvPicPr preferRelativeResize="0"/>
          <p:nvPr/>
        </p:nvPicPr>
        <p:blipFill rotWithShape="1">
          <a:blip r:embed="rId5">
            <a:alphaModFix/>
          </a:blip>
          <a:srcRect l="49705" t="23410" r="39918" b="51349"/>
          <a:stretch/>
        </p:blipFill>
        <p:spPr>
          <a:xfrm>
            <a:off x="82050" y="-265775"/>
            <a:ext cx="734326" cy="1004800"/>
          </a:xfrm>
          <a:prstGeom prst="rect">
            <a:avLst/>
          </a:prstGeom>
          <a:noFill/>
          <a:ln>
            <a:noFill/>
          </a:ln>
        </p:spPr>
      </p:pic>
      <p:pic>
        <p:nvPicPr>
          <p:cNvPr id="55" name="Google Shape;55;p7"/>
          <p:cNvPicPr preferRelativeResize="0"/>
          <p:nvPr/>
        </p:nvPicPr>
        <p:blipFill rotWithShape="1">
          <a:blip r:embed="rId6">
            <a:alphaModFix/>
          </a:blip>
          <a:srcRect l="79561" t="72793"/>
          <a:stretch/>
        </p:blipFill>
        <p:spPr>
          <a:xfrm rot="10800000" flipH="1">
            <a:off x="7858925" y="-81201"/>
            <a:ext cx="1405752" cy="117682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a:off x="720000" y="1742775"/>
            <a:ext cx="2486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atin typeface="Orbitron SemiBold"/>
                <a:ea typeface="Orbitron SemiBold"/>
                <a:cs typeface="Orbitron SemiBold"/>
                <a:sym typeface="Orbitron SemiBol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2" name="Google Shape;82;p13"/>
          <p:cNvSpPr txBox="1">
            <a:spLocks noGrp="1"/>
          </p:cNvSpPr>
          <p:nvPr>
            <p:ph type="title" idx="2" hasCustomPrompt="1"/>
          </p:nvPr>
        </p:nvSpPr>
        <p:spPr>
          <a:xfrm>
            <a:off x="720000" y="1149600"/>
            <a:ext cx="13569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3"/>
                </a:solidFill>
                <a:latin typeface="Orbitron SemiBold"/>
                <a:ea typeface="Orbitron SemiBold"/>
                <a:cs typeface="Orbitron SemiBold"/>
                <a:sym typeface="Orbitron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a:spLocks noGrp="1"/>
          </p:cNvSpPr>
          <p:nvPr>
            <p:ph type="subTitle" idx="1"/>
          </p:nvPr>
        </p:nvSpPr>
        <p:spPr>
          <a:xfrm>
            <a:off x="720000" y="2270475"/>
            <a:ext cx="24867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rgbClr val="FFFFFF"/>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4" name="Google Shape;84;p13"/>
          <p:cNvSpPr txBox="1">
            <a:spLocks noGrp="1"/>
          </p:cNvSpPr>
          <p:nvPr>
            <p:ph type="title" idx="3"/>
          </p:nvPr>
        </p:nvSpPr>
        <p:spPr>
          <a:xfrm>
            <a:off x="3407063" y="1742775"/>
            <a:ext cx="2486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atin typeface="Orbitron SemiBold"/>
                <a:ea typeface="Orbitron SemiBold"/>
                <a:cs typeface="Orbitron SemiBold"/>
                <a:sym typeface="Orbitron SemiBol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5" name="Google Shape;85;p13"/>
          <p:cNvSpPr txBox="1">
            <a:spLocks noGrp="1"/>
          </p:cNvSpPr>
          <p:nvPr>
            <p:ph type="title" idx="4" hasCustomPrompt="1"/>
          </p:nvPr>
        </p:nvSpPr>
        <p:spPr>
          <a:xfrm>
            <a:off x="3407063" y="1149600"/>
            <a:ext cx="13569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3"/>
                </a:solidFill>
                <a:latin typeface="Orbitron SemiBold"/>
                <a:ea typeface="Orbitron SemiBold"/>
                <a:cs typeface="Orbitron SemiBold"/>
                <a:sym typeface="Orbitron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subTitle" idx="5"/>
          </p:nvPr>
        </p:nvSpPr>
        <p:spPr>
          <a:xfrm>
            <a:off x="3407063" y="2270475"/>
            <a:ext cx="24867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rgbClr val="FFFFFF"/>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7" name="Google Shape;87;p13"/>
          <p:cNvSpPr txBox="1">
            <a:spLocks noGrp="1"/>
          </p:cNvSpPr>
          <p:nvPr>
            <p:ph type="title" idx="6"/>
          </p:nvPr>
        </p:nvSpPr>
        <p:spPr>
          <a:xfrm>
            <a:off x="720000" y="3596000"/>
            <a:ext cx="2486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atin typeface="Orbitron SemiBold"/>
                <a:ea typeface="Orbitron SemiBold"/>
                <a:cs typeface="Orbitron SemiBold"/>
                <a:sym typeface="Orbitron SemiBol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8" name="Google Shape;88;p13"/>
          <p:cNvSpPr txBox="1">
            <a:spLocks noGrp="1"/>
          </p:cNvSpPr>
          <p:nvPr>
            <p:ph type="title" idx="7" hasCustomPrompt="1"/>
          </p:nvPr>
        </p:nvSpPr>
        <p:spPr>
          <a:xfrm>
            <a:off x="720000" y="3002825"/>
            <a:ext cx="13569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3"/>
                </a:solidFill>
                <a:latin typeface="Orbitron SemiBold"/>
                <a:ea typeface="Orbitron SemiBold"/>
                <a:cs typeface="Orbitron SemiBold"/>
                <a:sym typeface="Orbitron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subTitle" idx="8"/>
          </p:nvPr>
        </p:nvSpPr>
        <p:spPr>
          <a:xfrm>
            <a:off x="720000" y="4123700"/>
            <a:ext cx="24867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rgbClr val="FFFFFF"/>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 name="Google Shape;90;p13"/>
          <p:cNvSpPr txBox="1">
            <a:spLocks noGrp="1"/>
          </p:cNvSpPr>
          <p:nvPr>
            <p:ph type="title" idx="9"/>
          </p:nvPr>
        </p:nvSpPr>
        <p:spPr>
          <a:xfrm>
            <a:off x="3407063" y="3596000"/>
            <a:ext cx="2486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atin typeface="Orbitron SemiBold"/>
                <a:ea typeface="Orbitron SemiBold"/>
                <a:cs typeface="Orbitron SemiBold"/>
                <a:sym typeface="Orbitron SemiBol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3"/>
          <p:cNvSpPr txBox="1">
            <a:spLocks noGrp="1"/>
          </p:cNvSpPr>
          <p:nvPr>
            <p:ph type="title" idx="13" hasCustomPrompt="1"/>
          </p:nvPr>
        </p:nvSpPr>
        <p:spPr>
          <a:xfrm>
            <a:off x="3407063" y="3002825"/>
            <a:ext cx="13569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3"/>
                </a:solidFill>
                <a:latin typeface="Orbitron SemiBold"/>
                <a:ea typeface="Orbitron SemiBold"/>
                <a:cs typeface="Orbitron SemiBold"/>
                <a:sym typeface="Orbitron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subTitle" idx="14"/>
          </p:nvPr>
        </p:nvSpPr>
        <p:spPr>
          <a:xfrm>
            <a:off x="3407063" y="4123700"/>
            <a:ext cx="24867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rgbClr val="FFFFFF"/>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2"/>
                </a:solidFill>
                <a:latin typeface="Orbitron Black"/>
                <a:ea typeface="Orbitron Black"/>
                <a:cs typeface="Orbitron Black"/>
                <a:sym typeface="Orbitron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94" name="Google Shape;94;p13"/>
          <p:cNvPicPr preferRelativeResize="0"/>
          <p:nvPr/>
        </p:nvPicPr>
        <p:blipFill rotWithShape="1">
          <a:blip r:embed="rId2">
            <a:alphaModFix/>
          </a:blip>
          <a:srcRect l="74431" t="63259"/>
          <a:stretch/>
        </p:blipFill>
        <p:spPr>
          <a:xfrm rot="10800000">
            <a:off x="-1" y="-1"/>
            <a:ext cx="1095250" cy="957476"/>
          </a:xfrm>
          <a:prstGeom prst="rect">
            <a:avLst/>
          </a:prstGeom>
          <a:noFill/>
          <a:ln>
            <a:noFill/>
          </a:ln>
        </p:spPr>
      </p:pic>
      <p:pic>
        <p:nvPicPr>
          <p:cNvPr id="95" name="Google Shape;95;p13"/>
          <p:cNvPicPr preferRelativeResize="0"/>
          <p:nvPr/>
        </p:nvPicPr>
        <p:blipFill rotWithShape="1">
          <a:blip r:embed="rId3">
            <a:alphaModFix/>
          </a:blip>
          <a:srcRect t="84156" r="68254"/>
          <a:stretch/>
        </p:blipFill>
        <p:spPr>
          <a:xfrm rot="10800000">
            <a:off x="6848475" y="2"/>
            <a:ext cx="2295526" cy="869898"/>
          </a:xfrm>
          <a:prstGeom prst="rect">
            <a:avLst/>
          </a:prstGeom>
          <a:noFill/>
          <a:ln>
            <a:noFill/>
          </a:ln>
        </p:spPr>
      </p:pic>
      <p:pic>
        <p:nvPicPr>
          <p:cNvPr id="96" name="Google Shape;96;p13"/>
          <p:cNvPicPr preferRelativeResize="0"/>
          <p:nvPr/>
        </p:nvPicPr>
        <p:blipFill rotWithShape="1">
          <a:blip r:embed="rId4">
            <a:alphaModFix/>
          </a:blip>
          <a:srcRect l="59847" t="31887" r="26205" b="46431"/>
          <a:stretch/>
        </p:blipFill>
        <p:spPr>
          <a:xfrm>
            <a:off x="0" y="4440450"/>
            <a:ext cx="804024" cy="703051"/>
          </a:xfrm>
          <a:prstGeom prst="rect">
            <a:avLst/>
          </a:prstGeom>
          <a:noFill/>
          <a:ln>
            <a:noFill/>
          </a:ln>
        </p:spPr>
      </p:pic>
      <p:pic>
        <p:nvPicPr>
          <p:cNvPr id="97" name="Google Shape;97;p13"/>
          <p:cNvPicPr preferRelativeResize="0"/>
          <p:nvPr/>
        </p:nvPicPr>
        <p:blipFill rotWithShape="1">
          <a:blip r:embed="rId5">
            <a:alphaModFix/>
          </a:blip>
          <a:srcRect r="6994" b="47028"/>
          <a:stretch/>
        </p:blipFill>
        <p:spPr>
          <a:xfrm>
            <a:off x="5181650" y="829575"/>
            <a:ext cx="4903685" cy="3950049"/>
          </a:xfrm>
          <a:prstGeom prst="rect">
            <a:avLst/>
          </a:prstGeom>
          <a:noFill/>
          <a:ln>
            <a:noFill/>
          </a:ln>
        </p:spPr>
      </p:pic>
      <p:pic>
        <p:nvPicPr>
          <p:cNvPr id="98" name="Google Shape;98;p13"/>
          <p:cNvPicPr preferRelativeResize="0"/>
          <p:nvPr/>
        </p:nvPicPr>
        <p:blipFill rotWithShape="1">
          <a:blip r:embed="rId6">
            <a:alphaModFix/>
          </a:blip>
          <a:srcRect l="38080" b="21079"/>
          <a:stretch/>
        </p:blipFill>
        <p:spPr>
          <a:xfrm rot="5984443">
            <a:off x="4321824" y="4106799"/>
            <a:ext cx="5869200" cy="458415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10">
  <p:cSld name="CUSTOM_1_1_1_1_1_1_1_1_1_1_1_1">
    <p:spTree>
      <p:nvGrpSpPr>
        <p:cNvPr id="1" name="Shape 165"/>
        <p:cNvGrpSpPr/>
        <p:nvPr/>
      </p:nvGrpSpPr>
      <p:grpSpPr>
        <a:xfrm>
          <a:off x="0" y="0"/>
          <a:ext cx="0" cy="0"/>
          <a:chOff x="0" y="0"/>
          <a:chExt cx="0" cy="0"/>
        </a:xfrm>
      </p:grpSpPr>
      <p:sp>
        <p:nvSpPr>
          <p:cNvPr id="166" name="Google Shape;166;p2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2"/>
                </a:solidFill>
                <a:latin typeface="Orbitron Black"/>
                <a:ea typeface="Orbitron Black"/>
                <a:cs typeface="Orbitron Black"/>
                <a:sym typeface="Orbitron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67" name="Google Shape;167;p26"/>
          <p:cNvPicPr preferRelativeResize="0"/>
          <p:nvPr/>
        </p:nvPicPr>
        <p:blipFill rotWithShape="1">
          <a:blip r:embed="rId2">
            <a:alphaModFix/>
          </a:blip>
          <a:srcRect t="67858" r="75182"/>
          <a:stretch/>
        </p:blipFill>
        <p:spPr>
          <a:xfrm rot="372206">
            <a:off x="-308601" y="3993999"/>
            <a:ext cx="2090902" cy="1561557"/>
          </a:xfrm>
          <a:prstGeom prst="rect">
            <a:avLst/>
          </a:prstGeom>
          <a:noFill/>
          <a:ln>
            <a:noFill/>
          </a:ln>
        </p:spPr>
      </p:pic>
      <p:pic>
        <p:nvPicPr>
          <p:cNvPr id="168" name="Google Shape;168;p26"/>
          <p:cNvPicPr preferRelativeResize="0"/>
          <p:nvPr/>
        </p:nvPicPr>
        <p:blipFill rotWithShape="1">
          <a:blip r:embed="rId3">
            <a:alphaModFix/>
          </a:blip>
          <a:srcRect l="59914" t="31597" r="25851" b="48208"/>
          <a:stretch/>
        </p:blipFill>
        <p:spPr>
          <a:xfrm rot="3238494">
            <a:off x="8017671" y="693554"/>
            <a:ext cx="1343333" cy="1072016"/>
          </a:xfrm>
          <a:prstGeom prst="rect">
            <a:avLst/>
          </a:prstGeom>
          <a:noFill/>
          <a:ln>
            <a:noFill/>
          </a:ln>
        </p:spPr>
      </p:pic>
      <p:pic>
        <p:nvPicPr>
          <p:cNvPr id="169" name="Google Shape;169;p26"/>
          <p:cNvPicPr preferRelativeResize="0"/>
          <p:nvPr/>
        </p:nvPicPr>
        <p:blipFill rotWithShape="1">
          <a:blip r:embed="rId4">
            <a:alphaModFix/>
          </a:blip>
          <a:srcRect t="85758" r="73182"/>
          <a:stretch/>
        </p:blipFill>
        <p:spPr>
          <a:xfrm flipH="1">
            <a:off x="5883827" y="3875850"/>
            <a:ext cx="3307223" cy="1333502"/>
          </a:xfrm>
          <a:prstGeom prst="rect">
            <a:avLst/>
          </a:prstGeom>
          <a:noFill/>
          <a:ln>
            <a:noFill/>
          </a:ln>
        </p:spPr>
      </p:pic>
      <p:pic>
        <p:nvPicPr>
          <p:cNvPr id="170" name="Google Shape;170;p26"/>
          <p:cNvPicPr preferRelativeResize="0"/>
          <p:nvPr/>
        </p:nvPicPr>
        <p:blipFill rotWithShape="1">
          <a:blip r:embed="rId5">
            <a:alphaModFix/>
          </a:blip>
          <a:srcRect l="71661" t="62125"/>
          <a:stretch/>
        </p:blipFill>
        <p:spPr>
          <a:xfrm rot="10800000">
            <a:off x="-70452" y="-42276"/>
            <a:ext cx="1707827" cy="138870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2">
  <p:cSld name="CUSTOM_2">
    <p:spTree>
      <p:nvGrpSpPr>
        <p:cNvPr id="1" name="Shape 193"/>
        <p:cNvGrpSpPr/>
        <p:nvPr/>
      </p:nvGrpSpPr>
      <p:grpSpPr>
        <a:xfrm>
          <a:off x="0" y="0"/>
          <a:ext cx="0" cy="0"/>
          <a:chOff x="0" y="0"/>
          <a:chExt cx="0" cy="0"/>
        </a:xfrm>
      </p:grpSpPr>
      <p:sp>
        <p:nvSpPr>
          <p:cNvPr id="194" name="Google Shape;194;p30"/>
          <p:cNvSpPr txBox="1">
            <a:spLocks noGrp="1"/>
          </p:cNvSpPr>
          <p:nvPr>
            <p:ph type="subTitle" idx="1"/>
          </p:nvPr>
        </p:nvSpPr>
        <p:spPr>
          <a:xfrm>
            <a:off x="1205413" y="2444125"/>
            <a:ext cx="3078300" cy="63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1pPr>
            <a:lvl2pPr lvl="1"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2pPr>
            <a:lvl3pPr lvl="2"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3pPr>
            <a:lvl4pPr lvl="3"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4pPr>
            <a:lvl5pPr lvl="4"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5pPr>
            <a:lvl6pPr lvl="5"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6pPr>
            <a:lvl7pPr lvl="6"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7pPr>
            <a:lvl8pPr lvl="7"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8pPr>
            <a:lvl9pPr lvl="8"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9pPr>
          </a:lstStyle>
          <a:p>
            <a:endParaRPr/>
          </a:p>
        </p:txBody>
      </p:sp>
      <p:sp>
        <p:nvSpPr>
          <p:cNvPr id="195" name="Google Shape;195;p30"/>
          <p:cNvSpPr txBox="1">
            <a:spLocks noGrp="1"/>
          </p:cNvSpPr>
          <p:nvPr>
            <p:ph type="subTitle" idx="2"/>
          </p:nvPr>
        </p:nvSpPr>
        <p:spPr>
          <a:xfrm>
            <a:off x="4860288" y="2444125"/>
            <a:ext cx="3078300" cy="63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1pPr>
            <a:lvl2pPr lvl="1"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2pPr>
            <a:lvl3pPr lvl="2"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3pPr>
            <a:lvl4pPr lvl="3"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4pPr>
            <a:lvl5pPr lvl="4"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5pPr>
            <a:lvl6pPr lvl="5"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6pPr>
            <a:lvl7pPr lvl="6"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7pPr>
            <a:lvl8pPr lvl="7"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8pPr>
            <a:lvl9pPr lvl="8" algn="ctr" rtl="0">
              <a:lnSpc>
                <a:spcPct val="100000"/>
              </a:lnSpc>
              <a:spcBef>
                <a:spcPts val="0"/>
              </a:spcBef>
              <a:spcAft>
                <a:spcPts val="0"/>
              </a:spcAft>
              <a:buClr>
                <a:schemeClr val="dk2"/>
              </a:buClr>
              <a:buSzPts val="2400"/>
              <a:buFont typeface="Orbitron SemiBold"/>
              <a:buNone/>
              <a:defRPr sz="2400">
                <a:solidFill>
                  <a:schemeClr val="dk2"/>
                </a:solidFill>
                <a:latin typeface="Orbitron SemiBold"/>
                <a:ea typeface="Orbitron SemiBold"/>
                <a:cs typeface="Orbitron SemiBold"/>
                <a:sym typeface="Orbitron SemiBold"/>
              </a:defRPr>
            </a:lvl9pPr>
          </a:lstStyle>
          <a:p>
            <a:endParaRPr/>
          </a:p>
        </p:txBody>
      </p:sp>
      <p:sp>
        <p:nvSpPr>
          <p:cNvPr id="196" name="Google Shape;196;p30"/>
          <p:cNvSpPr txBox="1">
            <a:spLocks noGrp="1"/>
          </p:cNvSpPr>
          <p:nvPr>
            <p:ph type="subTitle" idx="3"/>
          </p:nvPr>
        </p:nvSpPr>
        <p:spPr>
          <a:xfrm>
            <a:off x="1205413" y="3079450"/>
            <a:ext cx="30783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rgbClr val="FFFFFF"/>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30"/>
          <p:cNvSpPr txBox="1">
            <a:spLocks noGrp="1"/>
          </p:cNvSpPr>
          <p:nvPr>
            <p:ph type="subTitle" idx="4"/>
          </p:nvPr>
        </p:nvSpPr>
        <p:spPr>
          <a:xfrm>
            <a:off x="4860288" y="3079450"/>
            <a:ext cx="30783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rgbClr val="FFFFFF"/>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3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2"/>
                </a:solidFill>
                <a:latin typeface="Orbitron Black"/>
                <a:ea typeface="Orbitron Black"/>
                <a:cs typeface="Orbitron Black"/>
                <a:sym typeface="Orbitron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99" name="Google Shape;199;p30"/>
          <p:cNvPicPr preferRelativeResize="0"/>
          <p:nvPr/>
        </p:nvPicPr>
        <p:blipFill rotWithShape="1">
          <a:blip r:embed="rId2">
            <a:alphaModFix/>
          </a:blip>
          <a:srcRect l="77226" t="71541"/>
          <a:stretch/>
        </p:blipFill>
        <p:spPr>
          <a:xfrm>
            <a:off x="7676162" y="4018050"/>
            <a:ext cx="1544550" cy="1213850"/>
          </a:xfrm>
          <a:prstGeom prst="rect">
            <a:avLst/>
          </a:prstGeom>
          <a:noFill/>
          <a:ln>
            <a:noFill/>
          </a:ln>
        </p:spPr>
      </p:pic>
      <p:pic>
        <p:nvPicPr>
          <p:cNvPr id="200" name="Google Shape;200;p30"/>
          <p:cNvPicPr preferRelativeResize="0"/>
          <p:nvPr/>
        </p:nvPicPr>
        <p:blipFill rotWithShape="1">
          <a:blip r:embed="rId3">
            <a:alphaModFix/>
          </a:blip>
          <a:srcRect t="86589" r="71304"/>
          <a:stretch/>
        </p:blipFill>
        <p:spPr>
          <a:xfrm rot="10800000" flipH="1">
            <a:off x="-53937" y="-39299"/>
            <a:ext cx="2876001" cy="1020574"/>
          </a:xfrm>
          <a:prstGeom prst="rect">
            <a:avLst/>
          </a:prstGeom>
          <a:noFill/>
          <a:ln>
            <a:noFill/>
          </a:ln>
        </p:spPr>
      </p:pic>
      <p:pic>
        <p:nvPicPr>
          <p:cNvPr id="201" name="Google Shape;201;p30"/>
          <p:cNvPicPr preferRelativeResize="0"/>
          <p:nvPr/>
        </p:nvPicPr>
        <p:blipFill rotWithShape="1">
          <a:blip r:embed="rId4">
            <a:alphaModFix/>
          </a:blip>
          <a:srcRect l="37752" r="8848" b="23348"/>
          <a:stretch/>
        </p:blipFill>
        <p:spPr>
          <a:xfrm flipH="1">
            <a:off x="7726067" y="-2779025"/>
            <a:ext cx="4309596" cy="3791076"/>
          </a:xfrm>
          <a:prstGeom prst="rect">
            <a:avLst/>
          </a:prstGeom>
          <a:noFill/>
          <a:ln>
            <a:noFill/>
          </a:ln>
        </p:spPr>
      </p:pic>
      <p:pic>
        <p:nvPicPr>
          <p:cNvPr id="202" name="Google Shape;202;p30"/>
          <p:cNvPicPr preferRelativeResize="0"/>
          <p:nvPr/>
        </p:nvPicPr>
        <p:blipFill rotWithShape="1">
          <a:blip r:embed="rId5">
            <a:alphaModFix/>
          </a:blip>
          <a:srcRect l="47803" t="25148" r="40796" b="47691"/>
          <a:stretch/>
        </p:blipFill>
        <p:spPr>
          <a:xfrm flipH="1">
            <a:off x="-628984" y="1459549"/>
            <a:ext cx="1317315" cy="1765374"/>
          </a:xfrm>
          <a:prstGeom prst="rect">
            <a:avLst/>
          </a:prstGeom>
          <a:noFill/>
          <a:ln>
            <a:noFill/>
          </a:ln>
        </p:spPr>
      </p:pic>
      <p:pic>
        <p:nvPicPr>
          <p:cNvPr id="203" name="Google Shape;203;p30"/>
          <p:cNvPicPr preferRelativeResize="0"/>
          <p:nvPr/>
        </p:nvPicPr>
        <p:blipFill rotWithShape="1">
          <a:blip r:embed="rId6">
            <a:alphaModFix/>
          </a:blip>
          <a:srcRect l="36584"/>
          <a:stretch/>
        </p:blipFill>
        <p:spPr>
          <a:xfrm>
            <a:off x="-1123975" y="4234300"/>
            <a:ext cx="3624637" cy="350257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47"/>
        <p:cNvGrpSpPr/>
        <p:nvPr/>
      </p:nvGrpSpPr>
      <p:grpSpPr>
        <a:xfrm>
          <a:off x="0" y="0"/>
          <a:ext cx="0" cy="0"/>
          <a:chOff x="0" y="0"/>
          <a:chExt cx="0" cy="0"/>
        </a:xfrm>
      </p:grpSpPr>
      <p:sp>
        <p:nvSpPr>
          <p:cNvPr id="248" name="Google Shape;248;p36"/>
          <p:cNvSpPr txBox="1">
            <a:spLocks noGrp="1"/>
          </p:cNvSpPr>
          <p:nvPr>
            <p:ph type="title"/>
          </p:nvPr>
        </p:nvSpPr>
        <p:spPr>
          <a:xfrm>
            <a:off x="1458692" y="1682850"/>
            <a:ext cx="2609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1pPr>
            <a:lvl2pPr lvl="1"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2pPr>
            <a:lvl3pPr lvl="2"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3pPr>
            <a:lvl4pPr lvl="3"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4pPr>
            <a:lvl5pPr lvl="4"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5pPr>
            <a:lvl6pPr lvl="5"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6pPr>
            <a:lvl7pPr lvl="6"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7pPr>
            <a:lvl8pPr lvl="7"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8pPr>
            <a:lvl9pPr lvl="8"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9pPr>
          </a:lstStyle>
          <a:p>
            <a:endParaRPr/>
          </a:p>
        </p:txBody>
      </p:sp>
      <p:sp>
        <p:nvSpPr>
          <p:cNvPr id="249" name="Google Shape;249;p36"/>
          <p:cNvSpPr txBox="1">
            <a:spLocks noGrp="1"/>
          </p:cNvSpPr>
          <p:nvPr>
            <p:ph type="subTitle" idx="1"/>
          </p:nvPr>
        </p:nvSpPr>
        <p:spPr>
          <a:xfrm>
            <a:off x="1458681" y="2210550"/>
            <a:ext cx="2609700" cy="62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36"/>
          <p:cNvSpPr txBox="1">
            <a:spLocks noGrp="1"/>
          </p:cNvSpPr>
          <p:nvPr>
            <p:ph type="title" idx="2"/>
          </p:nvPr>
        </p:nvSpPr>
        <p:spPr>
          <a:xfrm>
            <a:off x="5075619" y="1682850"/>
            <a:ext cx="2609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1pPr>
            <a:lvl2pPr lvl="1"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2pPr>
            <a:lvl3pPr lvl="2"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3pPr>
            <a:lvl4pPr lvl="3"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4pPr>
            <a:lvl5pPr lvl="4"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5pPr>
            <a:lvl6pPr lvl="5"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6pPr>
            <a:lvl7pPr lvl="6"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7pPr>
            <a:lvl8pPr lvl="7"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8pPr>
            <a:lvl9pPr lvl="8"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9pPr>
          </a:lstStyle>
          <a:p>
            <a:endParaRPr/>
          </a:p>
        </p:txBody>
      </p:sp>
      <p:sp>
        <p:nvSpPr>
          <p:cNvPr id="251" name="Google Shape;251;p36"/>
          <p:cNvSpPr txBox="1">
            <a:spLocks noGrp="1"/>
          </p:cNvSpPr>
          <p:nvPr>
            <p:ph type="subTitle" idx="3"/>
          </p:nvPr>
        </p:nvSpPr>
        <p:spPr>
          <a:xfrm>
            <a:off x="5075605" y="2210550"/>
            <a:ext cx="2609700" cy="62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2" name="Google Shape;252;p36"/>
          <p:cNvSpPr txBox="1">
            <a:spLocks noGrp="1"/>
          </p:cNvSpPr>
          <p:nvPr>
            <p:ph type="title" idx="4"/>
          </p:nvPr>
        </p:nvSpPr>
        <p:spPr>
          <a:xfrm>
            <a:off x="1458692" y="3452000"/>
            <a:ext cx="2609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1pPr>
            <a:lvl2pPr lvl="1"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2pPr>
            <a:lvl3pPr lvl="2"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3pPr>
            <a:lvl4pPr lvl="3"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4pPr>
            <a:lvl5pPr lvl="4"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5pPr>
            <a:lvl6pPr lvl="5"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6pPr>
            <a:lvl7pPr lvl="6"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7pPr>
            <a:lvl8pPr lvl="7"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8pPr>
            <a:lvl9pPr lvl="8"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9pPr>
          </a:lstStyle>
          <a:p>
            <a:endParaRPr/>
          </a:p>
        </p:txBody>
      </p:sp>
      <p:sp>
        <p:nvSpPr>
          <p:cNvPr id="253" name="Google Shape;253;p36"/>
          <p:cNvSpPr txBox="1">
            <a:spLocks noGrp="1"/>
          </p:cNvSpPr>
          <p:nvPr>
            <p:ph type="subTitle" idx="5"/>
          </p:nvPr>
        </p:nvSpPr>
        <p:spPr>
          <a:xfrm>
            <a:off x="1458681" y="3979700"/>
            <a:ext cx="2609700" cy="62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4" name="Google Shape;254;p36"/>
          <p:cNvSpPr txBox="1">
            <a:spLocks noGrp="1"/>
          </p:cNvSpPr>
          <p:nvPr>
            <p:ph type="title" idx="6"/>
          </p:nvPr>
        </p:nvSpPr>
        <p:spPr>
          <a:xfrm>
            <a:off x="5075619" y="3452000"/>
            <a:ext cx="2609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1pPr>
            <a:lvl2pPr lvl="1"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2pPr>
            <a:lvl3pPr lvl="2"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3pPr>
            <a:lvl4pPr lvl="3"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4pPr>
            <a:lvl5pPr lvl="4"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5pPr>
            <a:lvl6pPr lvl="5"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6pPr>
            <a:lvl7pPr lvl="6"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7pPr>
            <a:lvl8pPr lvl="7"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8pPr>
            <a:lvl9pPr lvl="8" algn="ctr" rtl="0">
              <a:spcBef>
                <a:spcPts val="0"/>
              </a:spcBef>
              <a:spcAft>
                <a:spcPts val="0"/>
              </a:spcAft>
              <a:buSzPts val="2400"/>
              <a:buFont typeface="Orbitron SemiBold"/>
              <a:buNone/>
              <a:defRPr sz="2400">
                <a:latin typeface="Orbitron SemiBold"/>
                <a:ea typeface="Orbitron SemiBold"/>
                <a:cs typeface="Orbitron SemiBold"/>
                <a:sym typeface="Orbitron SemiBold"/>
              </a:defRPr>
            </a:lvl9pPr>
          </a:lstStyle>
          <a:p>
            <a:endParaRPr/>
          </a:p>
        </p:txBody>
      </p:sp>
      <p:sp>
        <p:nvSpPr>
          <p:cNvPr id="255" name="Google Shape;255;p36"/>
          <p:cNvSpPr txBox="1">
            <a:spLocks noGrp="1"/>
          </p:cNvSpPr>
          <p:nvPr>
            <p:ph type="subTitle" idx="7"/>
          </p:nvPr>
        </p:nvSpPr>
        <p:spPr>
          <a:xfrm>
            <a:off x="5075605" y="3979700"/>
            <a:ext cx="2609700" cy="62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36"/>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Font typeface="Orbitron Black"/>
              <a:buNone/>
              <a:defRPr>
                <a:latin typeface="Orbitron Black"/>
                <a:ea typeface="Orbitron Black"/>
                <a:cs typeface="Orbitron Black"/>
                <a:sym typeface="Orbitron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57" name="Google Shape;257;p36"/>
          <p:cNvPicPr preferRelativeResize="0"/>
          <p:nvPr/>
        </p:nvPicPr>
        <p:blipFill rotWithShape="1">
          <a:blip r:embed="rId2">
            <a:alphaModFix/>
          </a:blip>
          <a:srcRect t="88865" r="72868"/>
          <a:stretch/>
        </p:blipFill>
        <p:spPr>
          <a:xfrm rot="10800000">
            <a:off x="6474249" y="1"/>
            <a:ext cx="2669752" cy="831874"/>
          </a:xfrm>
          <a:prstGeom prst="rect">
            <a:avLst/>
          </a:prstGeom>
          <a:noFill/>
          <a:ln>
            <a:noFill/>
          </a:ln>
        </p:spPr>
      </p:pic>
      <p:pic>
        <p:nvPicPr>
          <p:cNvPr id="258" name="Google Shape;258;p36"/>
          <p:cNvPicPr preferRelativeResize="0"/>
          <p:nvPr/>
        </p:nvPicPr>
        <p:blipFill rotWithShape="1">
          <a:blip r:embed="rId3">
            <a:alphaModFix/>
          </a:blip>
          <a:srcRect l="81002" t="75059"/>
          <a:stretch/>
        </p:blipFill>
        <p:spPr>
          <a:xfrm rot="5400000">
            <a:off x="-332124" y="4132664"/>
            <a:ext cx="1152625" cy="951648"/>
          </a:xfrm>
          <a:prstGeom prst="rect">
            <a:avLst/>
          </a:prstGeom>
          <a:noFill/>
          <a:ln>
            <a:noFill/>
          </a:ln>
        </p:spPr>
      </p:pic>
      <p:pic>
        <p:nvPicPr>
          <p:cNvPr id="259" name="Google Shape;259;p36"/>
          <p:cNvPicPr preferRelativeResize="0"/>
          <p:nvPr/>
        </p:nvPicPr>
        <p:blipFill rotWithShape="1">
          <a:blip r:embed="rId4">
            <a:alphaModFix/>
          </a:blip>
          <a:srcRect l="84998" t="34090" b="38204"/>
          <a:stretch/>
        </p:blipFill>
        <p:spPr>
          <a:xfrm rot="5400000">
            <a:off x="4694050" y="4248524"/>
            <a:ext cx="737300" cy="1424952"/>
          </a:xfrm>
          <a:prstGeom prst="rect">
            <a:avLst/>
          </a:prstGeom>
          <a:noFill/>
          <a:ln>
            <a:noFill/>
          </a:ln>
        </p:spPr>
      </p:pic>
      <p:pic>
        <p:nvPicPr>
          <p:cNvPr id="260" name="Google Shape;260;p36"/>
          <p:cNvPicPr preferRelativeResize="0"/>
          <p:nvPr/>
        </p:nvPicPr>
        <p:blipFill rotWithShape="1">
          <a:blip r:embed="rId5">
            <a:alphaModFix/>
          </a:blip>
          <a:srcRect l="48777" t="23434" r="41359" b="49030"/>
          <a:stretch/>
        </p:blipFill>
        <p:spPr>
          <a:xfrm rot="-1383051">
            <a:off x="8532750" y="1768976"/>
            <a:ext cx="901873" cy="141622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10"/>
        <p:cNvGrpSpPr/>
        <p:nvPr/>
      </p:nvGrpSpPr>
      <p:grpSpPr>
        <a:xfrm>
          <a:off x="0" y="0"/>
          <a:ext cx="0" cy="0"/>
          <a:chOff x="0" y="0"/>
          <a:chExt cx="0" cy="0"/>
        </a:xfrm>
      </p:grpSpPr>
      <p:pic>
        <p:nvPicPr>
          <p:cNvPr id="311" name="Google Shape;311;p41"/>
          <p:cNvPicPr preferRelativeResize="0"/>
          <p:nvPr/>
        </p:nvPicPr>
        <p:blipFill rotWithShape="1">
          <a:blip r:embed="rId2">
            <a:alphaModFix/>
          </a:blip>
          <a:srcRect t="67858" r="75182"/>
          <a:stretch/>
        </p:blipFill>
        <p:spPr>
          <a:xfrm rot="372204">
            <a:off x="-293427" y="3713945"/>
            <a:ext cx="2496404" cy="1864408"/>
          </a:xfrm>
          <a:prstGeom prst="rect">
            <a:avLst/>
          </a:prstGeom>
          <a:noFill/>
          <a:ln>
            <a:noFill/>
          </a:ln>
        </p:spPr>
      </p:pic>
      <p:pic>
        <p:nvPicPr>
          <p:cNvPr id="312" name="Google Shape;312;p41"/>
          <p:cNvPicPr preferRelativeResize="0"/>
          <p:nvPr/>
        </p:nvPicPr>
        <p:blipFill rotWithShape="1">
          <a:blip r:embed="rId3">
            <a:alphaModFix/>
          </a:blip>
          <a:srcRect l="59914" t="31597" r="25851" b="48208"/>
          <a:stretch/>
        </p:blipFill>
        <p:spPr>
          <a:xfrm rot="3238517">
            <a:off x="7506504" y="137783"/>
            <a:ext cx="1844790" cy="1472184"/>
          </a:xfrm>
          <a:prstGeom prst="rect">
            <a:avLst/>
          </a:prstGeom>
          <a:noFill/>
          <a:ln>
            <a:noFill/>
          </a:ln>
        </p:spPr>
      </p:pic>
      <p:pic>
        <p:nvPicPr>
          <p:cNvPr id="313" name="Google Shape;313;p41"/>
          <p:cNvPicPr preferRelativeResize="0"/>
          <p:nvPr/>
        </p:nvPicPr>
        <p:blipFill rotWithShape="1">
          <a:blip r:embed="rId4">
            <a:alphaModFix/>
          </a:blip>
          <a:srcRect t="85758" r="73182"/>
          <a:stretch/>
        </p:blipFill>
        <p:spPr>
          <a:xfrm flipH="1">
            <a:off x="5883827" y="3875850"/>
            <a:ext cx="3307223" cy="1333502"/>
          </a:xfrm>
          <a:prstGeom prst="rect">
            <a:avLst/>
          </a:prstGeom>
          <a:noFill/>
          <a:ln>
            <a:noFill/>
          </a:ln>
        </p:spPr>
      </p:pic>
      <p:pic>
        <p:nvPicPr>
          <p:cNvPr id="314" name="Google Shape;314;p41"/>
          <p:cNvPicPr preferRelativeResize="0"/>
          <p:nvPr/>
        </p:nvPicPr>
        <p:blipFill rotWithShape="1">
          <a:blip r:embed="rId5">
            <a:alphaModFix/>
          </a:blip>
          <a:srcRect l="71661" t="62125"/>
          <a:stretch/>
        </p:blipFill>
        <p:spPr>
          <a:xfrm rot="10800000">
            <a:off x="-44800" y="1"/>
            <a:ext cx="1999150" cy="16256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15"/>
        <p:cNvGrpSpPr/>
        <p:nvPr/>
      </p:nvGrpSpPr>
      <p:grpSpPr>
        <a:xfrm>
          <a:off x="0" y="0"/>
          <a:ext cx="0" cy="0"/>
          <a:chOff x="0" y="0"/>
          <a:chExt cx="0" cy="0"/>
        </a:xfrm>
      </p:grpSpPr>
      <p:pic>
        <p:nvPicPr>
          <p:cNvPr id="316" name="Google Shape;316;p42"/>
          <p:cNvPicPr preferRelativeResize="0"/>
          <p:nvPr/>
        </p:nvPicPr>
        <p:blipFill rotWithShape="1">
          <a:blip r:embed="rId2">
            <a:alphaModFix/>
          </a:blip>
          <a:srcRect l="85450" t="37677" b="38179"/>
          <a:stretch/>
        </p:blipFill>
        <p:spPr>
          <a:xfrm>
            <a:off x="8240750" y="2337526"/>
            <a:ext cx="1307775" cy="2270976"/>
          </a:xfrm>
          <a:prstGeom prst="rect">
            <a:avLst/>
          </a:prstGeom>
          <a:noFill/>
          <a:ln>
            <a:noFill/>
          </a:ln>
        </p:spPr>
      </p:pic>
      <p:pic>
        <p:nvPicPr>
          <p:cNvPr id="317" name="Google Shape;317;p42"/>
          <p:cNvPicPr preferRelativeResize="0"/>
          <p:nvPr/>
        </p:nvPicPr>
        <p:blipFill rotWithShape="1">
          <a:blip r:embed="rId3">
            <a:alphaModFix/>
          </a:blip>
          <a:srcRect t="84158" r="70194"/>
          <a:stretch/>
        </p:blipFill>
        <p:spPr>
          <a:xfrm>
            <a:off x="0" y="3511000"/>
            <a:ext cx="4045174" cy="1632501"/>
          </a:xfrm>
          <a:prstGeom prst="rect">
            <a:avLst/>
          </a:prstGeom>
          <a:noFill/>
          <a:ln>
            <a:noFill/>
          </a:ln>
        </p:spPr>
      </p:pic>
      <p:pic>
        <p:nvPicPr>
          <p:cNvPr id="318" name="Google Shape;318;p42"/>
          <p:cNvPicPr preferRelativeResize="0"/>
          <p:nvPr/>
        </p:nvPicPr>
        <p:blipFill rotWithShape="1">
          <a:blip r:embed="rId4">
            <a:alphaModFix/>
          </a:blip>
          <a:srcRect l="57981" t="27173" r="23159" b="46658"/>
          <a:stretch/>
        </p:blipFill>
        <p:spPr>
          <a:xfrm rot="5400000">
            <a:off x="-104300" y="1122000"/>
            <a:ext cx="950149" cy="741574"/>
          </a:xfrm>
          <a:prstGeom prst="rect">
            <a:avLst/>
          </a:prstGeom>
          <a:noFill/>
          <a:ln>
            <a:noFill/>
          </a:ln>
        </p:spPr>
      </p:pic>
      <p:pic>
        <p:nvPicPr>
          <p:cNvPr id="319" name="Google Shape;319;p42"/>
          <p:cNvPicPr preferRelativeResize="0"/>
          <p:nvPr/>
        </p:nvPicPr>
        <p:blipFill rotWithShape="1">
          <a:blip r:embed="rId5">
            <a:alphaModFix/>
          </a:blip>
          <a:srcRect l="39119" r="7203" b="22420"/>
          <a:stretch/>
        </p:blipFill>
        <p:spPr>
          <a:xfrm rot="1955675">
            <a:off x="357349" y="-2232875"/>
            <a:ext cx="3179699" cy="2816127"/>
          </a:xfrm>
          <a:prstGeom prst="rect">
            <a:avLst/>
          </a:prstGeom>
          <a:noFill/>
          <a:ln>
            <a:noFill/>
          </a:ln>
        </p:spPr>
      </p:pic>
      <p:pic>
        <p:nvPicPr>
          <p:cNvPr id="320" name="Google Shape;320;p42"/>
          <p:cNvPicPr preferRelativeResize="0"/>
          <p:nvPr/>
        </p:nvPicPr>
        <p:blipFill rotWithShape="1">
          <a:blip r:embed="rId6">
            <a:alphaModFix/>
          </a:blip>
          <a:srcRect l="72488" t="64626"/>
          <a:stretch/>
        </p:blipFill>
        <p:spPr>
          <a:xfrm rot="-5400000">
            <a:off x="7297251" y="194699"/>
            <a:ext cx="2135675" cy="1670649"/>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Orbitron"/>
              <a:buNone/>
              <a:defRPr sz="3500">
                <a:solidFill>
                  <a:schemeClr val="dk2"/>
                </a:solidFill>
                <a:latin typeface="Orbitron"/>
                <a:ea typeface="Orbitron"/>
                <a:cs typeface="Orbitron"/>
                <a:sym typeface="Orbitron"/>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1pPr>
            <a:lvl2pPr marL="914400" lvl="1"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2pPr>
            <a:lvl3pPr marL="1371600" lvl="2"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3pPr>
            <a:lvl4pPr marL="1828800" lvl="3"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4pPr>
            <a:lvl5pPr marL="2286000" lvl="4"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5pPr>
            <a:lvl6pPr marL="2743200" lvl="5"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6pPr>
            <a:lvl7pPr marL="3200400" lvl="6"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7pPr>
            <a:lvl8pPr marL="3657600" lvl="7"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8pPr>
            <a:lvl9pPr marL="4114800" lvl="8" indent="-317500">
              <a:lnSpc>
                <a:spcPct val="115000"/>
              </a:lnSpc>
              <a:spcBef>
                <a:spcPts val="1600"/>
              </a:spcBef>
              <a:spcAft>
                <a:spcPts val="1600"/>
              </a:spcAft>
              <a:buClr>
                <a:schemeClr val="accent6"/>
              </a:buClr>
              <a:buSzPts val="1400"/>
              <a:buFont typeface="Chakra Petch"/>
              <a:buChar char="■"/>
              <a:defRPr>
                <a:solidFill>
                  <a:schemeClr val="accent6"/>
                </a:solidFill>
                <a:latin typeface="Chakra Petch"/>
                <a:ea typeface="Chakra Petch"/>
                <a:cs typeface="Chakra Petch"/>
                <a:sym typeface="Chakra Petc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59" r:id="rId4"/>
    <p:sldLayoutId id="2147483672" r:id="rId5"/>
    <p:sldLayoutId id="2147483676" r:id="rId6"/>
    <p:sldLayoutId id="2147483682" r:id="rId7"/>
    <p:sldLayoutId id="2147483687" r:id="rId8"/>
    <p:sldLayoutId id="2147483688" r:id="rId9"/>
    <p:sldLayoutId id="2147483693" r:id="rId10"/>
    <p:sldLayoutId id="2147483694" r:id="rId11"/>
    <p:sldLayoutId id="2147483695"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46"/>
          <p:cNvSpPr txBox="1">
            <a:spLocks noGrp="1"/>
          </p:cNvSpPr>
          <p:nvPr>
            <p:ph type="ctrTitle"/>
          </p:nvPr>
        </p:nvSpPr>
        <p:spPr>
          <a:xfrm>
            <a:off x="817750" y="1158125"/>
            <a:ext cx="4359900" cy="241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800" dirty="0" smtClean="0"/>
              <a:t>Đồ Án ReactJs</a:t>
            </a:r>
            <a:endParaRPr sz="5400" dirty="0">
              <a:solidFill>
                <a:schemeClr val="dk2"/>
              </a:solidFill>
            </a:endParaRPr>
          </a:p>
        </p:txBody>
      </p:sp>
      <p:sp>
        <p:nvSpPr>
          <p:cNvPr id="332" name="Google Shape;332;p46"/>
          <p:cNvSpPr txBox="1">
            <a:spLocks noGrp="1"/>
          </p:cNvSpPr>
          <p:nvPr>
            <p:ph type="subTitle" idx="1"/>
          </p:nvPr>
        </p:nvSpPr>
        <p:spPr>
          <a:xfrm>
            <a:off x="817750" y="3575875"/>
            <a:ext cx="2821500" cy="50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60"/>
          <p:cNvSpPr txBox="1">
            <a:spLocks noGrp="1"/>
          </p:cNvSpPr>
          <p:nvPr>
            <p:ph type="title"/>
          </p:nvPr>
        </p:nvSpPr>
        <p:spPr>
          <a:xfrm>
            <a:off x="1727850" y="2244225"/>
            <a:ext cx="5688300" cy="117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Kiến thức nâng cao</a:t>
            </a:r>
            <a:endParaRPr dirty="0"/>
          </a:p>
        </p:txBody>
      </p:sp>
      <p:sp>
        <p:nvSpPr>
          <p:cNvPr id="533" name="Google Shape;533;p60"/>
          <p:cNvSpPr txBox="1">
            <a:spLocks noGrp="1"/>
          </p:cNvSpPr>
          <p:nvPr>
            <p:ph type="title" idx="2"/>
          </p:nvPr>
        </p:nvSpPr>
        <p:spPr>
          <a:xfrm>
            <a:off x="2996550" y="901988"/>
            <a:ext cx="3150900" cy="9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1769911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7" name="Google Shape;407;p53"/>
          <p:cNvSpPr txBox="1">
            <a:spLocks noGrp="1"/>
          </p:cNvSpPr>
          <p:nvPr>
            <p:ph type="title"/>
          </p:nvPr>
        </p:nvSpPr>
        <p:spPr>
          <a:xfrm>
            <a:off x="925740" y="83364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smtClean="0"/>
              <a:t>Kiến</a:t>
            </a:r>
            <a:r>
              <a:rPr lang="en-US" dirty="0" smtClean="0"/>
              <a:t> </a:t>
            </a:r>
            <a:r>
              <a:rPr lang="en-US" dirty="0" err="1" smtClean="0"/>
              <a:t>thức</a:t>
            </a:r>
            <a:r>
              <a:rPr lang="en-US" dirty="0" smtClean="0"/>
              <a:t> </a:t>
            </a:r>
            <a:r>
              <a:rPr lang="en-US" dirty="0" err="1" smtClean="0"/>
              <a:t>nâng</a:t>
            </a:r>
            <a:r>
              <a:rPr lang="en-US" dirty="0" smtClean="0"/>
              <a:t> </a:t>
            </a:r>
            <a:r>
              <a:rPr lang="en-US" dirty="0" err="1" smtClean="0"/>
              <a:t>cao</a:t>
            </a:r>
            <a:r>
              <a:rPr lang="en-US" dirty="0" smtClean="0"/>
              <a:t> </a:t>
            </a:r>
            <a:endParaRPr dirty="0"/>
          </a:p>
          <a:p>
            <a:pPr marL="0" lvl="0" indent="0" algn="l" rtl="0">
              <a:spcBef>
                <a:spcPts val="0"/>
              </a:spcBef>
              <a:spcAft>
                <a:spcPts val="0"/>
              </a:spcAft>
              <a:buNone/>
            </a:pPr>
            <a:endParaRPr dirty="0"/>
          </a:p>
        </p:txBody>
      </p:sp>
      <p:sp>
        <p:nvSpPr>
          <p:cNvPr id="4" name="Subtitle 3"/>
          <p:cNvSpPr>
            <a:spLocks noGrp="1"/>
          </p:cNvSpPr>
          <p:nvPr>
            <p:ph type="subTitle" idx="3"/>
          </p:nvPr>
        </p:nvSpPr>
        <p:spPr>
          <a:xfrm>
            <a:off x="305595" y="1142710"/>
            <a:ext cx="3051900" cy="2685348"/>
          </a:xfrm>
        </p:spPr>
        <p:txBody>
          <a:bodyPr/>
          <a:lstStyle/>
          <a:p>
            <a:pPr algn="l"/>
            <a:endParaRPr lang="en-US" dirty="0" smtClean="0"/>
          </a:p>
          <a:p>
            <a:pPr algn="l"/>
            <a:r>
              <a:rPr lang="en-US" dirty="0" err="1" smtClean="0"/>
              <a:t>Sử</a:t>
            </a:r>
            <a:r>
              <a:rPr lang="en-US" dirty="0" smtClean="0"/>
              <a:t> </a:t>
            </a:r>
            <a:r>
              <a:rPr lang="en-US" dirty="0" err="1" smtClean="0"/>
              <a:t>dụng</a:t>
            </a:r>
            <a:r>
              <a:rPr lang="en-US" dirty="0" smtClean="0"/>
              <a:t> </a:t>
            </a:r>
            <a:r>
              <a:rPr lang="en-US" dirty="0" err="1" smtClean="0"/>
              <a:t>api</a:t>
            </a:r>
            <a:r>
              <a:rPr lang="en-US" dirty="0" smtClean="0"/>
              <a:t> </a:t>
            </a:r>
          </a:p>
          <a:p>
            <a:pPr algn="l"/>
            <a:endParaRPr lang="en-US" dirty="0" smtClean="0"/>
          </a:p>
          <a:p>
            <a:pPr algn="l"/>
            <a:r>
              <a:rPr lang="en-US" dirty="0" smtClean="0"/>
              <a:t>+ </a:t>
            </a:r>
            <a:r>
              <a:rPr lang="en-US" dirty="0" err="1"/>
              <a:t>Sử</a:t>
            </a:r>
            <a:r>
              <a:rPr lang="en-US" dirty="0"/>
              <a:t> </a:t>
            </a:r>
            <a:r>
              <a:rPr lang="en-US" dirty="0" err="1"/>
              <a:t>dụng</a:t>
            </a:r>
            <a:r>
              <a:rPr lang="en-US" dirty="0"/>
              <a:t> fetch API </a:t>
            </a:r>
            <a:r>
              <a:rPr lang="en-US" dirty="0" err="1"/>
              <a:t>là</a:t>
            </a:r>
            <a:r>
              <a:rPr lang="en-US" dirty="0"/>
              <a:t> </a:t>
            </a:r>
            <a:r>
              <a:rPr lang="en-US" dirty="0" err="1"/>
              <a:t>một</a:t>
            </a:r>
            <a:r>
              <a:rPr lang="en-US" dirty="0"/>
              <a:t> </a:t>
            </a:r>
            <a:r>
              <a:rPr lang="en-US" dirty="0" err="1"/>
              <a:t>cách</a:t>
            </a:r>
            <a:r>
              <a:rPr lang="en-US" dirty="0"/>
              <a:t> </a:t>
            </a:r>
            <a:r>
              <a:rPr lang="en-US" dirty="0" err="1"/>
              <a:t>tiêu</a:t>
            </a:r>
            <a:r>
              <a:rPr lang="en-US" dirty="0"/>
              <a:t> </a:t>
            </a:r>
            <a:r>
              <a:rPr lang="en-US" dirty="0" err="1"/>
              <a:t>biểu</a:t>
            </a:r>
            <a:r>
              <a:rPr lang="en-US" dirty="0"/>
              <a:t> </a:t>
            </a:r>
            <a:r>
              <a:rPr lang="en-US" dirty="0" err="1"/>
              <a:t>để</a:t>
            </a:r>
            <a:r>
              <a:rPr lang="en-US" dirty="0"/>
              <a:t> </a:t>
            </a:r>
            <a:r>
              <a:rPr lang="en-US" dirty="0" err="1"/>
              <a:t>gọi</a:t>
            </a:r>
            <a:r>
              <a:rPr lang="en-US" dirty="0"/>
              <a:t> </a:t>
            </a:r>
            <a:r>
              <a:rPr lang="en-US" dirty="0" err="1"/>
              <a:t>các</a:t>
            </a:r>
            <a:r>
              <a:rPr lang="en-US" dirty="0"/>
              <a:t> </a:t>
            </a:r>
            <a:r>
              <a:rPr lang="en-US" dirty="0" err="1"/>
              <a:t>yêu</a:t>
            </a:r>
            <a:r>
              <a:rPr lang="en-US" dirty="0"/>
              <a:t> </a:t>
            </a:r>
            <a:r>
              <a:rPr lang="en-US" dirty="0" err="1"/>
              <a:t>cầu</a:t>
            </a:r>
            <a:r>
              <a:rPr lang="en-US" dirty="0"/>
              <a:t> API </a:t>
            </a:r>
            <a:r>
              <a:rPr lang="en-US" dirty="0" err="1"/>
              <a:t>trong</a:t>
            </a:r>
            <a:r>
              <a:rPr lang="en-US" dirty="0"/>
              <a:t> </a:t>
            </a:r>
            <a:r>
              <a:rPr lang="en-US" dirty="0" err="1"/>
              <a:t>ứng</a:t>
            </a:r>
            <a:r>
              <a:rPr lang="en-US" dirty="0"/>
              <a:t> </a:t>
            </a:r>
            <a:r>
              <a:rPr lang="en-US" dirty="0" err="1"/>
              <a:t>dụng</a:t>
            </a:r>
            <a:r>
              <a:rPr lang="en-US" dirty="0"/>
              <a:t> React. fetch </a:t>
            </a:r>
            <a:r>
              <a:rPr lang="en-US" dirty="0" err="1"/>
              <a:t>trả</a:t>
            </a:r>
            <a:r>
              <a:rPr lang="en-US" dirty="0"/>
              <a:t> </a:t>
            </a:r>
            <a:r>
              <a:rPr lang="en-US" dirty="0" err="1"/>
              <a:t>về</a:t>
            </a:r>
            <a:r>
              <a:rPr lang="en-US" dirty="0"/>
              <a:t> </a:t>
            </a:r>
            <a:r>
              <a:rPr lang="en-US" dirty="0" err="1"/>
              <a:t>một</a:t>
            </a:r>
            <a:r>
              <a:rPr lang="en-US" dirty="0"/>
              <a:t> Promise, </a:t>
            </a:r>
            <a:r>
              <a:rPr lang="en-US" dirty="0" err="1"/>
              <a:t>giúp</a:t>
            </a:r>
            <a:r>
              <a:rPr lang="en-US" dirty="0"/>
              <a:t> </a:t>
            </a:r>
            <a:r>
              <a:rPr lang="en-US" dirty="0" err="1"/>
              <a:t>bạn</a:t>
            </a:r>
            <a:r>
              <a:rPr lang="en-US" dirty="0"/>
              <a:t> </a:t>
            </a:r>
            <a:r>
              <a:rPr lang="en-US" dirty="0" err="1"/>
              <a:t>xử</a:t>
            </a:r>
            <a:r>
              <a:rPr lang="en-US" dirty="0"/>
              <a:t> </a:t>
            </a:r>
            <a:r>
              <a:rPr lang="en-US" dirty="0" err="1"/>
              <a:t>lý</a:t>
            </a:r>
            <a:r>
              <a:rPr lang="en-US" dirty="0"/>
              <a:t> </a:t>
            </a:r>
            <a:r>
              <a:rPr lang="en-US" dirty="0" err="1"/>
              <a:t>dễ</a:t>
            </a:r>
            <a:r>
              <a:rPr lang="en-US" dirty="0"/>
              <a:t> </a:t>
            </a:r>
            <a:r>
              <a:rPr lang="en-US" dirty="0" err="1"/>
              <a:t>dàng</a:t>
            </a:r>
            <a:r>
              <a:rPr lang="en-US" dirty="0"/>
              <a:t> </a:t>
            </a:r>
            <a:r>
              <a:rPr lang="en-US" dirty="0" err="1"/>
              <a:t>các</a:t>
            </a:r>
            <a:r>
              <a:rPr lang="en-US" dirty="0"/>
              <a:t> </a:t>
            </a:r>
            <a:r>
              <a:rPr lang="en-US" dirty="0" err="1"/>
              <a:t>yêu</a:t>
            </a:r>
            <a:r>
              <a:rPr lang="en-US" dirty="0"/>
              <a:t> </a:t>
            </a:r>
            <a:r>
              <a:rPr lang="en-US" dirty="0" err="1"/>
              <a:t>cầu</a:t>
            </a:r>
            <a:r>
              <a:rPr lang="en-US" dirty="0"/>
              <a:t> </a:t>
            </a:r>
            <a:r>
              <a:rPr lang="en-US" dirty="0" err="1"/>
              <a:t>và</a:t>
            </a:r>
            <a:r>
              <a:rPr lang="en-US" dirty="0"/>
              <a:t> </a:t>
            </a:r>
            <a:r>
              <a:rPr lang="en-US" dirty="0" err="1"/>
              <a:t>phản</a:t>
            </a:r>
            <a:r>
              <a:rPr lang="en-US" dirty="0"/>
              <a:t> </a:t>
            </a:r>
            <a:r>
              <a:rPr lang="en-US" dirty="0" err="1"/>
              <a:t>hồi</a:t>
            </a:r>
            <a:r>
              <a:rPr lang="en-US" dirty="0"/>
              <a:t>.</a:t>
            </a:r>
            <a:endParaRPr lang="en-US" b="1" dirty="0" smtClean="0"/>
          </a:p>
          <a:p>
            <a:endParaRPr lang="en-US" dirty="0"/>
          </a:p>
        </p:txBody>
      </p:sp>
      <p:sp>
        <p:nvSpPr>
          <p:cNvPr id="23" name="Subtitle 3"/>
          <p:cNvSpPr>
            <a:spLocks noGrp="1"/>
          </p:cNvSpPr>
          <p:nvPr>
            <p:ph type="subTitle" idx="3"/>
          </p:nvPr>
        </p:nvSpPr>
        <p:spPr>
          <a:xfrm>
            <a:off x="2994570" y="1451775"/>
            <a:ext cx="3051900" cy="2685348"/>
          </a:xfrm>
        </p:spPr>
        <p:txBody>
          <a:bodyPr/>
          <a:lstStyle/>
          <a:p>
            <a:pPr algn="l"/>
            <a:r>
              <a:rPr lang="en-US" b="1" dirty="0"/>
              <a:t>+ </a:t>
            </a:r>
            <a:r>
              <a:rPr lang="vi-VN" dirty="0"/>
              <a:t>Axios là một thư viện JavaScript phổ biến được sử dụng để gọi các yêu cầu HTTP. Nó cung cấp các tính năng như tự động chuyển đổi JSON, hỗ trợ Promise, và xử lý lỗi dễ dàng</a:t>
            </a:r>
            <a:endParaRPr lang="en-US" dirty="0"/>
          </a:p>
          <a:p>
            <a:endParaRPr lang="en-US" dirty="0"/>
          </a:p>
        </p:txBody>
      </p:sp>
      <p:sp>
        <p:nvSpPr>
          <p:cNvPr id="24" name="Subtitle 3"/>
          <p:cNvSpPr>
            <a:spLocks noGrp="1"/>
          </p:cNvSpPr>
          <p:nvPr>
            <p:ph type="subTitle" idx="3"/>
          </p:nvPr>
        </p:nvSpPr>
        <p:spPr>
          <a:xfrm>
            <a:off x="5772150" y="1451775"/>
            <a:ext cx="3051900" cy="2685348"/>
          </a:xfrm>
        </p:spPr>
        <p:txBody>
          <a:bodyPr/>
          <a:lstStyle/>
          <a:p>
            <a:r>
              <a:rPr lang="en-US" dirty="0" smtClean="0"/>
              <a:t>+ </a:t>
            </a:r>
            <a:r>
              <a:rPr lang="vi-VN" dirty="0" smtClean="0"/>
              <a:t>XMLHttpRequest </a:t>
            </a:r>
            <a:r>
              <a:rPr lang="vi-VN" dirty="0"/>
              <a:t>là một cách cổ điển để thực hiện các yêu cầu HTTP. Tuy nhiên, trong các ứng dụng React hiện đại, việc sử dụng fetch hoặc thư viện như Axios thường được ưa chuộng hơn.</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grpSp>
        <p:nvGrpSpPr>
          <p:cNvPr id="422" name="Google Shape;422;p54"/>
          <p:cNvGrpSpPr/>
          <p:nvPr/>
        </p:nvGrpSpPr>
        <p:grpSpPr>
          <a:xfrm>
            <a:off x="1177987" y="3850585"/>
            <a:ext cx="483012" cy="483193"/>
            <a:chOff x="4547452" y="3459594"/>
            <a:chExt cx="417903" cy="418059"/>
          </a:xfrm>
        </p:grpSpPr>
        <p:sp>
          <p:nvSpPr>
            <p:cNvPr id="423" name="Google Shape;423;p54"/>
            <p:cNvSpPr/>
            <p:nvPr/>
          </p:nvSpPr>
          <p:spPr>
            <a:xfrm>
              <a:off x="4628474" y="3601054"/>
              <a:ext cx="40824" cy="40855"/>
            </a:xfrm>
            <a:custGeom>
              <a:avLst/>
              <a:gdLst/>
              <a:ahLst/>
              <a:cxnLst/>
              <a:rect l="l" t="t" r="r" b="b"/>
              <a:pathLst>
                <a:path w="1305" h="1306" extrusionOk="0">
                  <a:moveTo>
                    <a:pt x="653" y="1"/>
                  </a:moveTo>
                  <a:cubicBezTo>
                    <a:pt x="293" y="1"/>
                    <a:pt x="0" y="293"/>
                    <a:pt x="0" y="653"/>
                  </a:cubicBezTo>
                  <a:cubicBezTo>
                    <a:pt x="0" y="1013"/>
                    <a:pt x="293" y="1306"/>
                    <a:pt x="653" y="1306"/>
                  </a:cubicBezTo>
                  <a:cubicBezTo>
                    <a:pt x="1013" y="1306"/>
                    <a:pt x="1305" y="1013"/>
                    <a:pt x="1305" y="653"/>
                  </a:cubicBezTo>
                  <a:cubicBezTo>
                    <a:pt x="1305" y="293"/>
                    <a:pt x="1013" y="1"/>
                    <a:pt x="6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4"/>
            <p:cNvSpPr/>
            <p:nvPr/>
          </p:nvSpPr>
          <p:spPr>
            <a:xfrm>
              <a:off x="4843166" y="3601054"/>
              <a:ext cx="40886" cy="40855"/>
            </a:xfrm>
            <a:custGeom>
              <a:avLst/>
              <a:gdLst/>
              <a:ahLst/>
              <a:cxnLst/>
              <a:rect l="l" t="t" r="r" b="b"/>
              <a:pathLst>
                <a:path w="1307" h="1306" extrusionOk="0">
                  <a:moveTo>
                    <a:pt x="653" y="1"/>
                  </a:moveTo>
                  <a:cubicBezTo>
                    <a:pt x="293" y="1"/>
                    <a:pt x="1" y="293"/>
                    <a:pt x="1" y="653"/>
                  </a:cubicBezTo>
                  <a:cubicBezTo>
                    <a:pt x="1" y="1013"/>
                    <a:pt x="293" y="1306"/>
                    <a:pt x="653" y="1306"/>
                  </a:cubicBezTo>
                  <a:cubicBezTo>
                    <a:pt x="1014" y="1306"/>
                    <a:pt x="1307" y="1013"/>
                    <a:pt x="1307" y="653"/>
                  </a:cubicBezTo>
                  <a:cubicBezTo>
                    <a:pt x="1307" y="293"/>
                    <a:pt x="1014" y="1"/>
                    <a:pt x="6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4"/>
            <p:cNvSpPr/>
            <p:nvPr/>
          </p:nvSpPr>
          <p:spPr>
            <a:xfrm>
              <a:off x="4547452" y="3459594"/>
              <a:ext cx="417903" cy="418059"/>
            </a:xfrm>
            <a:custGeom>
              <a:avLst/>
              <a:gdLst/>
              <a:ahLst/>
              <a:cxnLst/>
              <a:rect l="l" t="t" r="r" b="b"/>
              <a:pathLst>
                <a:path w="13359" h="13364" extrusionOk="0">
                  <a:moveTo>
                    <a:pt x="1578" y="1560"/>
                  </a:moveTo>
                  <a:cubicBezTo>
                    <a:pt x="1679" y="1560"/>
                    <a:pt x="1779" y="1598"/>
                    <a:pt x="1856" y="1674"/>
                  </a:cubicBezTo>
                  <a:cubicBezTo>
                    <a:pt x="2008" y="1827"/>
                    <a:pt x="2008" y="2076"/>
                    <a:pt x="1856" y="2228"/>
                  </a:cubicBezTo>
                  <a:cubicBezTo>
                    <a:pt x="1779" y="2305"/>
                    <a:pt x="1679" y="2343"/>
                    <a:pt x="1579" y="2343"/>
                  </a:cubicBezTo>
                  <a:cubicBezTo>
                    <a:pt x="1479" y="2343"/>
                    <a:pt x="1379" y="2305"/>
                    <a:pt x="1302" y="2228"/>
                  </a:cubicBezTo>
                  <a:cubicBezTo>
                    <a:pt x="1149" y="2076"/>
                    <a:pt x="1149" y="1827"/>
                    <a:pt x="1302" y="1674"/>
                  </a:cubicBezTo>
                  <a:cubicBezTo>
                    <a:pt x="1378" y="1598"/>
                    <a:pt x="1478" y="1560"/>
                    <a:pt x="1578" y="1560"/>
                  </a:cubicBezTo>
                  <a:close/>
                  <a:moveTo>
                    <a:pt x="11789" y="1560"/>
                  </a:moveTo>
                  <a:cubicBezTo>
                    <a:pt x="11889" y="1560"/>
                    <a:pt x="11990" y="1598"/>
                    <a:pt x="12065" y="1674"/>
                  </a:cubicBezTo>
                  <a:cubicBezTo>
                    <a:pt x="12218" y="1827"/>
                    <a:pt x="12218" y="2076"/>
                    <a:pt x="12065" y="2228"/>
                  </a:cubicBezTo>
                  <a:cubicBezTo>
                    <a:pt x="11990" y="2305"/>
                    <a:pt x="11889" y="2343"/>
                    <a:pt x="11789" y="2343"/>
                  </a:cubicBezTo>
                  <a:cubicBezTo>
                    <a:pt x="11689" y="2343"/>
                    <a:pt x="11588" y="2305"/>
                    <a:pt x="11511" y="2228"/>
                  </a:cubicBezTo>
                  <a:cubicBezTo>
                    <a:pt x="11360" y="2076"/>
                    <a:pt x="11360" y="1827"/>
                    <a:pt x="11511" y="1674"/>
                  </a:cubicBezTo>
                  <a:cubicBezTo>
                    <a:pt x="11588" y="1598"/>
                    <a:pt x="11688" y="1560"/>
                    <a:pt x="11789" y="1560"/>
                  </a:cubicBezTo>
                  <a:close/>
                  <a:moveTo>
                    <a:pt x="4884" y="1560"/>
                  </a:moveTo>
                  <a:cubicBezTo>
                    <a:pt x="5100" y="1560"/>
                    <a:pt x="5275" y="1736"/>
                    <a:pt x="5275" y="1951"/>
                  </a:cubicBezTo>
                  <a:cubicBezTo>
                    <a:pt x="5275" y="2169"/>
                    <a:pt x="5099" y="2343"/>
                    <a:pt x="4884" y="2343"/>
                  </a:cubicBezTo>
                  <a:lnTo>
                    <a:pt x="3005" y="2343"/>
                  </a:lnTo>
                  <a:cubicBezTo>
                    <a:pt x="2787" y="2343"/>
                    <a:pt x="2613" y="2167"/>
                    <a:pt x="2613" y="1951"/>
                  </a:cubicBezTo>
                  <a:cubicBezTo>
                    <a:pt x="2613" y="1735"/>
                    <a:pt x="2789" y="1560"/>
                    <a:pt x="3005" y="1560"/>
                  </a:cubicBezTo>
                  <a:close/>
                  <a:moveTo>
                    <a:pt x="10364" y="1560"/>
                  </a:moveTo>
                  <a:cubicBezTo>
                    <a:pt x="10581" y="1560"/>
                    <a:pt x="10755" y="1736"/>
                    <a:pt x="10755" y="1951"/>
                  </a:cubicBezTo>
                  <a:cubicBezTo>
                    <a:pt x="10755" y="2169"/>
                    <a:pt x="10579" y="2343"/>
                    <a:pt x="10364" y="2343"/>
                  </a:cubicBezTo>
                  <a:lnTo>
                    <a:pt x="8380" y="2343"/>
                  </a:lnTo>
                  <a:cubicBezTo>
                    <a:pt x="8162" y="2343"/>
                    <a:pt x="7988" y="2167"/>
                    <a:pt x="7988" y="1951"/>
                  </a:cubicBezTo>
                  <a:cubicBezTo>
                    <a:pt x="7988" y="1735"/>
                    <a:pt x="8164" y="1560"/>
                    <a:pt x="8380" y="1560"/>
                  </a:cubicBezTo>
                  <a:close/>
                  <a:moveTo>
                    <a:pt x="3243" y="3739"/>
                  </a:moveTo>
                  <a:cubicBezTo>
                    <a:pt x="4033" y="3739"/>
                    <a:pt x="4679" y="4382"/>
                    <a:pt x="4679" y="5175"/>
                  </a:cubicBezTo>
                  <a:cubicBezTo>
                    <a:pt x="4679" y="5966"/>
                    <a:pt x="4035" y="6611"/>
                    <a:pt x="3243" y="6611"/>
                  </a:cubicBezTo>
                  <a:cubicBezTo>
                    <a:pt x="2452" y="6611"/>
                    <a:pt x="1807" y="5967"/>
                    <a:pt x="1807" y="5175"/>
                  </a:cubicBezTo>
                  <a:cubicBezTo>
                    <a:pt x="1808" y="4382"/>
                    <a:pt x="2452" y="3739"/>
                    <a:pt x="3243" y="3739"/>
                  </a:cubicBezTo>
                  <a:close/>
                  <a:moveTo>
                    <a:pt x="10106" y="3739"/>
                  </a:moveTo>
                  <a:cubicBezTo>
                    <a:pt x="10898" y="3739"/>
                    <a:pt x="11542" y="4382"/>
                    <a:pt x="11542" y="5175"/>
                  </a:cubicBezTo>
                  <a:cubicBezTo>
                    <a:pt x="11542" y="5966"/>
                    <a:pt x="10899" y="6611"/>
                    <a:pt x="10106" y="6611"/>
                  </a:cubicBezTo>
                  <a:cubicBezTo>
                    <a:pt x="9315" y="6611"/>
                    <a:pt x="8670" y="5967"/>
                    <a:pt x="8670" y="5175"/>
                  </a:cubicBezTo>
                  <a:cubicBezTo>
                    <a:pt x="8672" y="4382"/>
                    <a:pt x="9315" y="3739"/>
                    <a:pt x="10106" y="3739"/>
                  </a:cubicBezTo>
                  <a:close/>
                  <a:moveTo>
                    <a:pt x="4116" y="7177"/>
                  </a:moveTo>
                  <a:cubicBezTo>
                    <a:pt x="4806" y="7177"/>
                    <a:pt x="5367" y="7739"/>
                    <a:pt x="5367" y="8428"/>
                  </a:cubicBezTo>
                  <a:lnTo>
                    <a:pt x="5367" y="9859"/>
                  </a:lnTo>
                  <a:lnTo>
                    <a:pt x="4584" y="9859"/>
                  </a:lnTo>
                  <a:lnTo>
                    <a:pt x="4584" y="8428"/>
                  </a:lnTo>
                  <a:cubicBezTo>
                    <a:pt x="4584" y="8171"/>
                    <a:pt x="4374" y="7960"/>
                    <a:pt x="4116" y="7960"/>
                  </a:cubicBezTo>
                  <a:lnTo>
                    <a:pt x="2371" y="7960"/>
                  </a:lnTo>
                  <a:cubicBezTo>
                    <a:pt x="2113" y="7960"/>
                    <a:pt x="1903" y="8171"/>
                    <a:pt x="1903" y="8428"/>
                  </a:cubicBezTo>
                  <a:lnTo>
                    <a:pt x="1903" y="9859"/>
                  </a:lnTo>
                  <a:lnTo>
                    <a:pt x="1279" y="9859"/>
                  </a:lnTo>
                  <a:cubicBezTo>
                    <a:pt x="1223" y="9859"/>
                    <a:pt x="1169" y="9849"/>
                    <a:pt x="1119" y="9832"/>
                  </a:cubicBezTo>
                  <a:lnTo>
                    <a:pt x="1119" y="8428"/>
                  </a:lnTo>
                  <a:cubicBezTo>
                    <a:pt x="1119" y="7739"/>
                    <a:pt x="1680" y="7177"/>
                    <a:pt x="2371" y="7177"/>
                  </a:cubicBezTo>
                  <a:close/>
                  <a:moveTo>
                    <a:pt x="7084" y="784"/>
                  </a:moveTo>
                  <a:lnTo>
                    <a:pt x="7084" y="9859"/>
                  </a:lnTo>
                  <a:lnTo>
                    <a:pt x="6300" y="9859"/>
                  </a:lnTo>
                  <a:lnTo>
                    <a:pt x="6300" y="784"/>
                  </a:lnTo>
                  <a:close/>
                  <a:moveTo>
                    <a:pt x="10978" y="7177"/>
                  </a:moveTo>
                  <a:cubicBezTo>
                    <a:pt x="11668" y="7177"/>
                    <a:pt x="12230" y="7739"/>
                    <a:pt x="12230" y="8428"/>
                  </a:cubicBezTo>
                  <a:lnTo>
                    <a:pt x="12230" y="9836"/>
                  </a:lnTo>
                  <a:cubicBezTo>
                    <a:pt x="12182" y="9852"/>
                    <a:pt x="12132" y="9859"/>
                    <a:pt x="12080" y="9859"/>
                  </a:cubicBezTo>
                  <a:lnTo>
                    <a:pt x="11447" y="9859"/>
                  </a:lnTo>
                  <a:lnTo>
                    <a:pt x="11447" y="8428"/>
                  </a:lnTo>
                  <a:cubicBezTo>
                    <a:pt x="11447" y="8171"/>
                    <a:pt x="11237" y="7960"/>
                    <a:pt x="10978" y="7960"/>
                  </a:cubicBezTo>
                  <a:lnTo>
                    <a:pt x="9233" y="7960"/>
                  </a:lnTo>
                  <a:cubicBezTo>
                    <a:pt x="8976" y="7960"/>
                    <a:pt x="8765" y="8171"/>
                    <a:pt x="8765" y="8428"/>
                  </a:cubicBezTo>
                  <a:lnTo>
                    <a:pt x="8765" y="9859"/>
                  </a:lnTo>
                  <a:lnTo>
                    <a:pt x="7982" y="9859"/>
                  </a:lnTo>
                  <a:lnTo>
                    <a:pt x="7982" y="8428"/>
                  </a:lnTo>
                  <a:cubicBezTo>
                    <a:pt x="7982" y="7739"/>
                    <a:pt x="8543" y="7177"/>
                    <a:pt x="9233" y="7177"/>
                  </a:cubicBezTo>
                  <a:close/>
                  <a:moveTo>
                    <a:pt x="1279" y="0"/>
                  </a:moveTo>
                  <a:cubicBezTo>
                    <a:pt x="575" y="0"/>
                    <a:pt x="0" y="575"/>
                    <a:pt x="0" y="1279"/>
                  </a:cubicBezTo>
                  <a:lnTo>
                    <a:pt x="0" y="9363"/>
                  </a:lnTo>
                  <a:cubicBezTo>
                    <a:pt x="0" y="10068"/>
                    <a:pt x="575" y="10643"/>
                    <a:pt x="1279" y="10643"/>
                  </a:cubicBezTo>
                  <a:lnTo>
                    <a:pt x="4620" y="10643"/>
                  </a:lnTo>
                  <a:lnTo>
                    <a:pt x="4315" y="12581"/>
                  </a:lnTo>
                  <a:lnTo>
                    <a:pt x="3590" y="12581"/>
                  </a:lnTo>
                  <a:cubicBezTo>
                    <a:pt x="3374" y="12581"/>
                    <a:pt x="3200" y="12757"/>
                    <a:pt x="3200" y="12972"/>
                  </a:cubicBezTo>
                  <a:cubicBezTo>
                    <a:pt x="3200" y="13189"/>
                    <a:pt x="3375" y="13363"/>
                    <a:pt x="3590" y="13363"/>
                  </a:cubicBezTo>
                  <a:lnTo>
                    <a:pt x="9792" y="13363"/>
                  </a:lnTo>
                  <a:cubicBezTo>
                    <a:pt x="10009" y="13363"/>
                    <a:pt x="10183" y="13188"/>
                    <a:pt x="10183" y="12972"/>
                  </a:cubicBezTo>
                  <a:cubicBezTo>
                    <a:pt x="10183" y="12756"/>
                    <a:pt x="10008" y="12581"/>
                    <a:pt x="9792" y="12581"/>
                  </a:cubicBezTo>
                  <a:lnTo>
                    <a:pt x="9018" y="12581"/>
                  </a:lnTo>
                  <a:lnTo>
                    <a:pt x="8745" y="10643"/>
                  </a:lnTo>
                  <a:lnTo>
                    <a:pt x="12079" y="10643"/>
                  </a:lnTo>
                  <a:cubicBezTo>
                    <a:pt x="12783" y="10643"/>
                    <a:pt x="13358" y="10068"/>
                    <a:pt x="13358" y="9363"/>
                  </a:cubicBezTo>
                  <a:lnTo>
                    <a:pt x="13358" y="1279"/>
                  </a:lnTo>
                  <a:cubicBezTo>
                    <a:pt x="13359" y="575"/>
                    <a:pt x="12787" y="0"/>
                    <a:pt x="120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54"/>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Api trog dự án </a:t>
            </a:r>
            <a:endParaRPr dirty="0"/>
          </a:p>
        </p:txBody>
      </p:sp>
      <p:grpSp>
        <p:nvGrpSpPr>
          <p:cNvPr id="435" name="Google Shape;435;p54"/>
          <p:cNvGrpSpPr/>
          <p:nvPr/>
        </p:nvGrpSpPr>
        <p:grpSpPr>
          <a:xfrm>
            <a:off x="6138963" y="1199839"/>
            <a:ext cx="483020" cy="483020"/>
            <a:chOff x="1325229" y="1337546"/>
            <a:chExt cx="418091" cy="418091"/>
          </a:xfrm>
        </p:grpSpPr>
        <p:sp>
          <p:nvSpPr>
            <p:cNvPr id="436" name="Google Shape;436;p54"/>
            <p:cNvSpPr/>
            <p:nvPr/>
          </p:nvSpPr>
          <p:spPr>
            <a:xfrm>
              <a:off x="1325229" y="1337546"/>
              <a:ext cx="418091" cy="418091"/>
            </a:xfrm>
            <a:custGeom>
              <a:avLst/>
              <a:gdLst/>
              <a:ahLst/>
              <a:cxnLst/>
              <a:rect l="l" t="t" r="r" b="b"/>
              <a:pathLst>
                <a:path w="13365" h="13365" extrusionOk="0">
                  <a:moveTo>
                    <a:pt x="7073" y="1679"/>
                  </a:moveTo>
                  <a:cubicBezTo>
                    <a:pt x="9658" y="1879"/>
                    <a:pt x="11701" y="4047"/>
                    <a:pt x="11701" y="6682"/>
                  </a:cubicBezTo>
                  <a:cubicBezTo>
                    <a:pt x="11700" y="9318"/>
                    <a:pt x="9658" y="11485"/>
                    <a:pt x="7073" y="11685"/>
                  </a:cubicBezTo>
                  <a:lnTo>
                    <a:pt x="7073" y="11207"/>
                  </a:lnTo>
                  <a:cubicBezTo>
                    <a:pt x="7073" y="10991"/>
                    <a:pt x="6898" y="10816"/>
                    <a:pt x="6683" y="10816"/>
                  </a:cubicBezTo>
                  <a:cubicBezTo>
                    <a:pt x="6466" y="10816"/>
                    <a:pt x="6292" y="10992"/>
                    <a:pt x="6292" y="11207"/>
                  </a:cubicBezTo>
                  <a:lnTo>
                    <a:pt x="6292" y="11685"/>
                  </a:lnTo>
                  <a:cubicBezTo>
                    <a:pt x="3706" y="11485"/>
                    <a:pt x="1663" y="9317"/>
                    <a:pt x="1663" y="6682"/>
                  </a:cubicBezTo>
                  <a:cubicBezTo>
                    <a:pt x="1663" y="4047"/>
                    <a:pt x="3707" y="1879"/>
                    <a:pt x="6292" y="1679"/>
                  </a:cubicBezTo>
                  <a:lnTo>
                    <a:pt x="6292" y="2312"/>
                  </a:lnTo>
                  <a:cubicBezTo>
                    <a:pt x="6292" y="2528"/>
                    <a:pt x="6467" y="2702"/>
                    <a:pt x="6683" y="2702"/>
                  </a:cubicBezTo>
                  <a:cubicBezTo>
                    <a:pt x="6899" y="2702"/>
                    <a:pt x="7073" y="2526"/>
                    <a:pt x="7073" y="2312"/>
                  </a:cubicBezTo>
                  <a:lnTo>
                    <a:pt x="7073" y="1679"/>
                  </a:lnTo>
                  <a:close/>
                  <a:moveTo>
                    <a:pt x="6683" y="0"/>
                  </a:moveTo>
                  <a:cubicBezTo>
                    <a:pt x="6466" y="0"/>
                    <a:pt x="6292" y="176"/>
                    <a:pt x="6292" y="391"/>
                  </a:cubicBezTo>
                  <a:lnTo>
                    <a:pt x="6292" y="894"/>
                  </a:lnTo>
                  <a:cubicBezTo>
                    <a:pt x="4888" y="986"/>
                    <a:pt x="3584" y="1577"/>
                    <a:pt x="2580" y="2580"/>
                  </a:cubicBezTo>
                  <a:cubicBezTo>
                    <a:pt x="1578" y="3584"/>
                    <a:pt x="988" y="4888"/>
                    <a:pt x="894" y="6292"/>
                  </a:cubicBezTo>
                  <a:lnTo>
                    <a:pt x="391" y="6292"/>
                  </a:lnTo>
                  <a:cubicBezTo>
                    <a:pt x="175" y="6292"/>
                    <a:pt x="1" y="6467"/>
                    <a:pt x="1" y="6682"/>
                  </a:cubicBezTo>
                  <a:cubicBezTo>
                    <a:pt x="1" y="6899"/>
                    <a:pt x="176" y="7073"/>
                    <a:pt x="391" y="7073"/>
                  </a:cubicBezTo>
                  <a:lnTo>
                    <a:pt x="894" y="7073"/>
                  </a:lnTo>
                  <a:cubicBezTo>
                    <a:pt x="986" y="8477"/>
                    <a:pt x="1578" y="9781"/>
                    <a:pt x="2580" y="10785"/>
                  </a:cubicBezTo>
                  <a:cubicBezTo>
                    <a:pt x="3584" y="11787"/>
                    <a:pt x="4888" y="12378"/>
                    <a:pt x="6292" y="12470"/>
                  </a:cubicBezTo>
                  <a:lnTo>
                    <a:pt x="6292" y="12973"/>
                  </a:lnTo>
                  <a:cubicBezTo>
                    <a:pt x="6292" y="13190"/>
                    <a:pt x="6467" y="13365"/>
                    <a:pt x="6683" y="13365"/>
                  </a:cubicBezTo>
                  <a:cubicBezTo>
                    <a:pt x="6899" y="13365"/>
                    <a:pt x="7073" y="13188"/>
                    <a:pt x="7073" y="12973"/>
                  </a:cubicBezTo>
                  <a:lnTo>
                    <a:pt x="7073" y="12470"/>
                  </a:lnTo>
                  <a:cubicBezTo>
                    <a:pt x="8477" y="12378"/>
                    <a:pt x="9781" y="11787"/>
                    <a:pt x="10785" y="10785"/>
                  </a:cubicBezTo>
                  <a:cubicBezTo>
                    <a:pt x="11787" y="9781"/>
                    <a:pt x="12377" y="8477"/>
                    <a:pt x="12470" y="7073"/>
                  </a:cubicBezTo>
                  <a:lnTo>
                    <a:pt x="12973" y="7073"/>
                  </a:lnTo>
                  <a:cubicBezTo>
                    <a:pt x="13190" y="7073"/>
                    <a:pt x="13365" y="6898"/>
                    <a:pt x="13365" y="6682"/>
                  </a:cubicBezTo>
                  <a:cubicBezTo>
                    <a:pt x="13365" y="6466"/>
                    <a:pt x="13188" y="6292"/>
                    <a:pt x="12973" y="6292"/>
                  </a:cubicBezTo>
                  <a:lnTo>
                    <a:pt x="12470" y="6292"/>
                  </a:lnTo>
                  <a:cubicBezTo>
                    <a:pt x="12377" y="4888"/>
                    <a:pt x="11787" y="3584"/>
                    <a:pt x="10785" y="2580"/>
                  </a:cubicBezTo>
                  <a:cubicBezTo>
                    <a:pt x="9781" y="1577"/>
                    <a:pt x="8477" y="987"/>
                    <a:pt x="7073" y="894"/>
                  </a:cubicBezTo>
                  <a:lnTo>
                    <a:pt x="7073" y="391"/>
                  </a:lnTo>
                  <a:cubicBezTo>
                    <a:pt x="7073" y="175"/>
                    <a:pt x="6898" y="0"/>
                    <a:pt x="668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4"/>
            <p:cNvSpPr/>
            <p:nvPr/>
          </p:nvSpPr>
          <p:spPr>
            <a:xfrm>
              <a:off x="1471506" y="1483854"/>
              <a:ext cx="125505" cy="125474"/>
            </a:xfrm>
            <a:custGeom>
              <a:avLst/>
              <a:gdLst/>
              <a:ahLst/>
              <a:cxnLst/>
              <a:rect l="l" t="t" r="r" b="b"/>
              <a:pathLst>
                <a:path w="4012" h="4011" extrusionOk="0">
                  <a:moveTo>
                    <a:pt x="2006" y="908"/>
                  </a:moveTo>
                  <a:cubicBezTo>
                    <a:pt x="2611" y="908"/>
                    <a:pt x="3103" y="1400"/>
                    <a:pt x="3103" y="2005"/>
                  </a:cubicBezTo>
                  <a:cubicBezTo>
                    <a:pt x="3103" y="2611"/>
                    <a:pt x="2611" y="3103"/>
                    <a:pt x="2006" y="3103"/>
                  </a:cubicBezTo>
                  <a:cubicBezTo>
                    <a:pt x="1399" y="3103"/>
                    <a:pt x="907" y="2611"/>
                    <a:pt x="907" y="2005"/>
                  </a:cubicBezTo>
                  <a:cubicBezTo>
                    <a:pt x="907" y="1400"/>
                    <a:pt x="1399" y="908"/>
                    <a:pt x="2006" y="908"/>
                  </a:cubicBezTo>
                  <a:close/>
                  <a:moveTo>
                    <a:pt x="2006" y="0"/>
                  </a:moveTo>
                  <a:cubicBezTo>
                    <a:pt x="898" y="0"/>
                    <a:pt x="0" y="898"/>
                    <a:pt x="0" y="2005"/>
                  </a:cubicBezTo>
                  <a:cubicBezTo>
                    <a:pt x="0" y="3113"/>
                    <a:pt x="898" y="4011"/>
                    <a:pt x="2006" y="4011"/>
                  </a:cubicBezTo>
                  <a:cubicBezTo>
                    <a:pt x="3113" y="4011"/>
                    <a:pt x="4011" y="3113"/>
                    <a:pt x="4011" y="2005"/>
                  </a:cubicBezTo>
                  <a:cubicBezTo>
                    <a:pt x="4012" y="898"/>
                    <a:pt x="3113" y="0"/>
                    <a:pt x="2006"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4"/>
            <p:cNvSpPr/>
            <p:nvPr/>
          </p:nvSpPr>
          <p:spPr>
            <a:xfrm>
              <a:off x="1524374" y="1536753"/>
              <a:ext cx="19708" cy="19677"/>
            </a:xfrm>
            <a:custGeom>
              <a:avLst/>
              <a:gdLst/>
              <a:ahLst/>
              <a:cxnLst/>
              <a:rect l="l" t="t" r="r" b="b"/>
              <a:pathLst>
                <a:path w="630" h="629" extrusionOk="0">
                  <a:moveTo>
                    <a:pt x="316" y="1"/>
                  </a:moveTo>
                  <a:cubicBezTo>
                    <a:pt x="142" y="1"/>
                    <a:pt x="1" y="141"/>
                    <a:pt x="1" y="314"/>
                  </a:cubicBezTo>
                  <a:cubicBezTo>
                    <a:pt x="1" y="488"/>
                    <a:pt x="142" y="628"/>
                    <a:pt x="316" y="628"/>
                  </a:cubicBezTo>
                  <a:cubicBezTo>
                    <a:pt x="488" y="628"/>
                    <a:pt x="629" y="488"/>
                    <a:pt x="629" y="314"/>
                  </a:cubicBezTo>
                  <a:cubicBezTo>
                    <a:pt x="629" y="141"/>
                    <a:pt x="490" y="1"/>
                    <a:pt x="31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4"/>
            <p:cNvSpPr/>
            <p:nvPr/>
          </p:nvSpPr>
          <p:spPr>
            <a:xfrm>
              <a:off x="1398493" y="1488077"/>
              <a:ext cx="71043" cy="116246"/>
            </a:xfrm>
            <a:custGeom>
              <a:avLst/>
              <a:gdLst/>
              <a:ahLst/>
              <a:cxnLst/>
              <a:rect l="l" t="t" r="r" b="b"/>
              <a:pathLst>
                <a:path w="2271" h="3716" extrusionOk="0">
                  <a:moveTo>
                    <a:pt x="2271" y="0"/>
                  </a:moveTo>
                  <a:lnTo>
                    <a:pt x="2271" y="0"/>
                  </a:lnTo>
                  <a:cubicBezTo>
                    <a:pt x="1122" y="442"/>
                    <a:pt x="434" y="1185"/>
                    <a:pt x="126" y="1593"/>
                  </a:cubicBezTo>
                  <a:cubicBezTo>
                    <a:pt x="0" y="1757"/>
                    <a:pt x="2" y="1984"/>
                    <a:pt x="130" y="2148"/>
                  </a:cubicBezTo>
                  <a:cubicBezTo>
                    <a:pt x="437" y="2544"/>
                    <a:pt x="1117" y="3268"/>
                    <a:pt x="2248" y="3716"/>
                  </a:cubicBezTo>
                  <a:cubicBezTo>
                    <a:pt x="1798" y="3206"/>
                    <a:pt x="1550" y="2558"/>
                    <a:pt x="1550" y="1872"/>
                  </a:cubicBezTo>
                  <a:cubicBezTo>
                    <a:pt x="1550" y="1173"/>
                    <a:pt x="1806" y="513"/>
                    <a:pt x="2271"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4"/>
            <p:cNvSpPr/>
            <p:nvPr/>
          </p:nvSpPr>
          <p:spPr>
            <a:xfrm>
              <a:off x="1598920" y="1488859"/>
              <a:ext cx="71043" cy="116308"/>
            </a:xfrm>
            <a:custGeom>
              <a:avLst/>
              <a:gdLst/>
              <a:ahLst/>
              <a:cxnLst/>
              <a:rect l="l" t="t" r="r" b="b"/>
              <a:pathLst>
                <a:path w="2271" h="3718" extrusionOk="0">
                  <a:moveTo>
                    <a:pt x="23" y="0"/>
                  </a:moveTo>
                  <a:lnTo>
                    <a:pt x="23" y="0"/>
                  </a:lnTo>
                  <a:cubicBezTo>
                    <a:pt x="474" y="511"/>
                    <a:pt x="721" y="1159"/>
                    <a:pt x="721" y="1845"/>
                  </a:cubicBezTo>
                  <a:cubicBezTo>
                    <a:pt x="721" y="2544"/>
                    <a:pt x="466" y="3204"/>
                    <a:pt x="1" y="3718"/>
                  </a:cubicBezTo>
                  <a:cubicBezTo>
                    <a:pt x="1150" y="3273"/>
                    <a:pt x="1837" y="2532"/>
                    <a:pt x="2145" y="2123"/>
                  </a:cubicBezTo>
                  <a:cubicBezTo>
                    <a:pt x="2271" y="1959"/>
                    <a:pt x="2269" y="1732"/>
                    <a:pt x="2141" y="1568"/>
                  </a:cubicBezTo>
                  <a:cubicBezTo>
                    <a:pt x="1834" y="1171"/>
                    <a:pt x="1155" y="447"/>
                    <a:pt x="23"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Picture 9"/>
          <p:cNvPicPr>
            <a:picLocks noChangeAspect="1"/>
          </p:cNvPicPr>
          <p:nvPr/>
        </p:nvPicPr>
        <p:blipFill>
          <a:blip r:embed="rId3"/>
          <a:stretch>
            <a:fillRect/>
          </a:stretch>
        </p:blipFill>
        <p:spPr>
          <a:xfrm>
            <a:off x="526673" y="1199839"/>
            <a:ext cx="7897327" cy="3610479"/>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48"/>
          <p:cNvSpPr txBox="1">
            <a:spLocks noGrp="1"/>
          </p:cNvSpPr>
          <p:nvPr>
            <p:ph type="title"/>
          </p:nvPr>
        </p:nvSpPr>
        <p:spPr>
          <a:xfrm>
            <a:off x="631865" y="2043012"/>
            <a:ext cx="2486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Kiến thức cơ bản</a:t>
            </a:r>
            <a:endParaRPr dirty="0"/>
          </a:p>
        </p:txBody>
      </p:sp>
      <p:sp>
        <p:nvSpPr>
          <p:cNvPr id="344" name="Google Shape;344;p48"/>
          <p:cNvSpPr txBox="1">
            <a:spLocks noGrp="1"/>
          </p:cNvSpPr>
          <p:nvPr>
            <p:ph type="title" idx="2"/>
          </p:nvPr>
        </p:nvSpPr>
        <p:spPr>
          <a:xfrm>
            <a:off x="720000" y="1149600"/>
            <a:ext cx="13569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346" name="Google Shape;346;p48"/>
          <p:cNvSpPr txBox="1">
            <a:spLocks noGrp="1"/>
          </p:cNvSpPr>
          <p:nvPr>
            <p:ph type="title" idx="3"/>
          </p:nvPr>
        </p:nvSpPr>
        <p:spPr>
          <a:xfrm>
            <a:off x="3407063" y="1742775"/>
            <a:ext cx="2486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Kiến thức nâng cao</a:t>
            </a:r>
            <a:endParaRPr dirty="0"/>
          </a:p>
        </p:txBody>
      </p:sp>
      <p:sp>
        <p:nvSpPr>
          <p:cNvPr id="347" name="Google Shape;347;p48"/>
          <p:cNvSpPr txBox="1">
            <a:spLocks noGrp="1"/>
          </p:cNvSpPr>
          <p:nvPr>
            <p:ph type="title" idx="4"/>
          </p:nvPr>
        </p:nvSpPr>
        <p:spPr>
          <a:xfrm>
            <a:off x="3407063" y="1149600"/>
            <a:ext cx="13569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49" name="Google Shape;349;p48"/>
          <p:cNvSpPr txBox="1">
            <a:spLocks noGrp="1"/>
          </p:cNvSpPr>
          <p:nvPr>
            <p:ph type="title" idx="6"/>
          </p:nvPr>
        </p:nvSpPr>
        <p:spPr>
          <a:xfrm>
            <a:off x="720000" y="3596000"/>
            <a:ext cx="2486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mtClean="0"/>
              <a:t>Run Code</a:t>
            </a:r>
            <a:endParaRPr dirty="0"/>
          </a:p>
        </p:txBody>
      </p:sp>
      <p:sp>
        <p:nvSpPr>
          <p:cNvPr id="350" name="Google Shape;350;p48"/>
          <p:cNvSpPr txBox="1">
            <a:spLocks noGrp="1"/>
          </p:cNvSpPr>
          <p:nvPr>
            <p:ph type="title" idx="7"/>
          </p:nvPr>
        </p:nvSpPr>
        <p:spPr>
          <a:xfrm>
            <a:off x="720000" y="3002825"/>
            <a:ext cx="13569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355" name="Google Shape;355;p48"/>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50"/>
          <p:cNvSpPr txBox="1">
            <a:spLocks noGrp="1"/>
          </p:cNvSpPr>
          <p:nvPr>
            <p:ph type="title"/>
          </p:nvPr>
        </p:nvSpPr>
        <p:spPr>
          <a:xfrm>
            <a:off x="1672050" y="2244225"/>
            <a:ext cx="5799900" cy="117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Bad press</a:t>
            </a:r>
            <a:endParaRPr/>
          </a:p>
        </p:txBody>
      </p:sp>
      <p:sp>
        <p:nvSpPr>
          <p:cNvPr id="367" name="Google Shape;367;p50"/>
          <p:cNvSpPr txBox="1">
            <a:spLocks noGrp="1"/>
          </p:cNvSpPr>
          <p:nvPr>
            <p:ph type="title" idx="2"/>
          </p:nvPr>
        </p:nvSpPr>
        <p:spPr>
          <a:xfrm>
            <a:off x="2996550" y="1287578"/>
            <a:ext cx="3150900" cy="9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68" name="Google Shape;368;p50"/>
          <p:cNvSpPr txBox="1">
            <a:spLocks noGrp="1"/>
          </p:cNvSpPr>
          <p:nvPr>
            <p:ph type="subTitle" idx="1"/>
          </p:nvPr>
        </p:nvSpPr>
        <p:spPr>
          <a:xfrm>
            <a:off x="2563500" y="3422725"/>
            <a:ext cx="4017000" cy="43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sz="1600"/>
          </a:p>
        </p:txBody>
      </p:sp>
    </p:spTree>
    <p:extLst>
      <p:ext uri="{BB962C8B-B14F-4D97-AF65-F5344CB8AC3E}">
        <p14:creationId xmlns:p14="http://schemas.microsoft.com/office/powerpoint/2010/main" val="15792480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SỬ DỤNG CÁC KIẾN THỨC CƠ BẢN </a:t>
            </a:r>
            <a:endParaRPr dirty="0"/>
          </a:p>
        </p:txBody>
      </p:sp>
      <p:sp>
        <p:nvSpPr>
          <p:cNvPr id="338" name="Google Shape;338;p47"/>
          <p:cNvSpPr txBox="1">
            <a:spLocks noGrp="1"/>
          </p:cNvSpPr>
          <p:nvPr>
            <p:ph type="body" idx="1"/>
          </p:nvPr>
        </p:nvSpPr>
        <p:spPr>
          <a:xfrm>
            <a:off x="892366" y="1421175"/>
            <a:ext cx="7531634" cy="3147699"/>
          </a:xfrm>
          <a:prstGeom prst="rect">
            <a:avLst/>
          </a:prstGeom>
        </p:spPr>
        <p:txBody>
          <a:bodyPr spcFirstLastPara="1" wrap="square" lIns="91425" tIns="91425" rIns="91425" bIns="91425" anchor="t" anchorCtr="0">
            <a:noAutofit/>
          </a:bodyPr>
          <a:lstStyle/>
          <a:p>
            <a:pPr marL="0" lvl="0" indent="0">
              <a:lnSpc>
                <a:spcPct val="100000"/>
              </a:lnSpc>
              <a:buNone/>
            </a:pPr>
            <a:r>
              <a:rPr lang="en-US" sz="2400" dirty="0" smtClean="0"/>
              <a:t>1 </a:t>
            </a:r>
            <a:r>
              <a:rPr lang="en-US" sz="2400" b="1" dirty="0"/>
              <a:t>/</a:t>
            </a:r>
            <a:r>
              <a:rPr lang="en-US" sz="2400" b="1" dirty="0" smtClean="0"/>
              <a:t> </a:t>
            </a:r>
            <a:r>
              <a:rPr lang="en-US" sz="2400" b="1" dirty="0" err="1" smtClean="0"/>
              <a:t>sử</a:t>
            </a:r>
            <a:r>
              <a:rPr lang="en-US" sz="2400" b="1" dirty="0" smtClean="0"/>
              <a:t> </a:t>
            </a:r>
            <a:r>
              <a:rPr lang="en-US" sz="2400" b="1" dirty="0" err="1" smtClean="0"/>
              <a:t>dụng</a:t>
            </a:r>
            <a:r>
              <a:rPr lang="en-US" sz="2400" b="1" dirty="0" smtClean="0"/>
              <a:t> </a:t>
            </a:r>
            <a:r>
              <a:rPr lang="en-US" sz="2400" b="1" dirty="0" err="1" smtClean="0"/>
              <a:t>jsx</a:t>
            </a:r>
            <a:r>
              <a:rPr lang="en-US" sz="2400" b="1" dirty="0" smtClean="0"/>
              <a:t> </a:t>
            </a:r>
          </a:p>
          <a:p>
            <a:r>
              <a:rPr lang="en-US" dirty="0" err="1" smtClean="0"/>
              <a:t>Jsx</a:t>
            </a:r>
            <a:r>
              <a:rPr lang="en-US" dirty="0" smtClean="0"/>
              <a:t> </a:t>
            </a:r>
            <a:r>
              <a:rPr lang="en-US" dirty="0" err="1" smtClean="0"/>
              <a:t>là</a:t>
            </a:r>
            <a:r>
              <a:rPr lang="en-US" dirty="0" smtClean="0"/>
              <a:t> </a:t>
            </a:r>
            <a:r>
              <a:rPr lang="en-US" dirty="0" err="1" smtClean="0"/>
              <a:t>gì</a:t>
            </a:r>
            <a:r>
              <a:rPr lang="en-US" dirty="0" smtClean="0"/>
              <a:t> ? </a:t>
            </a:r>
            <a:r>
              <a:rPr lang="vi-VN" dirty="0"/>
              <a:t>JSX là một phần của React, một thư viện JavaScript phổ biến được sử dụng để xây dựng giao diện người dùng. JSX là viết tắt của "JavaScript XML" và là một phần quan trọng của cú pháp của React.</a:t>
            </a:r>
          </a:p>
          <a:p>
            <a:r>
              <a:rPr lang="vi-VN" dirty="0"/>
              <a:t>JSX cho phép bạn viết mã HTML trong các tệp JavaScript mà không cần sử dụng các phương thức tạo đối tượng DOM hay chuỗi JavaScript. Nó giúp kết hợp mã JavaScript và các phần tử giao diện người dùng một cách thuận tiện hơn và đồng thời tạo ra mã nguồn dễ đọc và dễ hiểu hơn.</a:t>
            </a:r>
          </a:p>
          <a:p>
            <a:pPr marL="0" lvl="0" indent="0">
              <a:lnSpc>
                <a:spcPct val="100000"/>
              </a:lnSpc>
              <a:buNone/>
            </a:pPr>
            <a:endParaRPr lang="en-US" sz="2400" dirty="0" smtClean="0"/>
          </a:p>
        </p:txBody>
      </p:sp>
    </p:spTree>
    <p:extLst>
      <p:ext uri="{BB962C8B-B14F-4D97-AF65-F5344CB8AC3E}">
        <p14:creationId xmlns:p14="http://schemas.microsoft.com/office/powerpoint/2010/main" val="6824599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Ví</a:t>
            </a:r>
            <a:r>
              <a:rPr lang="en-US" dirty="0" smtClean="0"/>
              <a:t> </a:t>
            </a:r>
            <a:r>
              <a:rPr lang="en-US" dirty="0" err="1" smtClean="0"/>
              <a:t>dụ</a:t>
            </a:r>
            <a:r>
              <a:rPr lang="en-US" dirty="0" smtClean="0"/>
              <a:t> </a:t>
            </a:r>
            <a:r>
              <a:rPr lang="en-US" dirty="0" err="1" smtClean="0"/>
              <a:t>nhỏ</a:t>
            </a:r>
            <a:r>
              <a:rPr lang="en-US" dirty="0" smtClean="0"/>
              <a:t> </a:t>
            </a:r>
            <a:r>
              <a:rPr lang="en-US" dirty="0" err="1" smtClean="0"/>
              <a:t>jsx</a:t>
            </a:r>
            <a:r>
              <a:rPr lang="en-US" dirty="0" smtClean="0"/>
              <a:t> </a:t>
            </a:r>
            <a:r>
              <a:rPr lang="en-US" dirty="0" err="1" smtClean="0"/>
              <a:t>có</a:t>
            </a:r>
            <a:r>
              <a:rPr lang="en-US" dirty="0" smtClean="0"/>
              <a:t> </a:t>
            </a:r>
            <a:r>
              <a:rPr lang="en-US" dirty="0" err="1" smtClean="0"/>
              <a:t>trong</a:t>
            </a:r>
            <a:r>
              <a:rPr lang="en-US" dirty="0" smtClean="0"/>
              <a:t> </a:t>
            </a:r>
            <a:r>
              <a:rPr lang="en-US" dirty="0" err="1" smtClean="0"/>
              <a:t>dự</a:t>
            </a:r>
            <a:r>
              <a:rPr lang="en-US" dirty="0" smtClean="0"/>
              <a:t> </a:t>
            </a:r>
            <a:r>
              <a:rPr lang="en-US" dirty="0" err="1" smtClean="0"/>
              <a:t>án</a:t>
            </a:r>
            <a:r>
              <a:rPr lang="en-US" dirty="0" smtClean="0"/>
              <a:t> </a:t>
            </a:r>
            <a:endParaRPr lang="en-US" dirty="0"/>
          </a:p>
        </p:txBody>
      </p:sp>
      <p:pic>
        <p:nvPicPr>
          <p:cNvPr id="4" name="Picture 3"/>
          <p:cNvPicPr>
            <a:picLocks noChangeAspect="1"/>
          </p:cNvPicPr>
          <p:nvPr/>
        </p:nvPicPr>
        <p:blipFill>
          <a:blip r:embed="rId2"/>
          <a:stretch>
            <a:fillRect/>
          </a:stretch>
        </p:blipFill>
        <p:spPr>
          <a:xfrm>
            <a:off x="1630497" y="1224670"/>
            <a:ext cx="4275157" cy="3272010"/>
          </a:xfrm>
          <a:prstGeom prst="rect">
            <a:avLst/>
          </a:prstGeom>
        </p:spPr>
      </p:pic>
    </p:spTree>
    <p:extLst>
      <p:ext uri="{BB962C8B-B14F-4D97-AF65-F5344CB8AC3E}">
        <p14:creationId xmlns:p14="http://schemas.microsoft.com/office/powerpoint/2010/main" val="42052345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SỬ DỤNG CÁC KIẾN THỨC CƠ BẢN </a:t>
            </a:r>
            <a:endParaRPr dirty="0"/>
          </a:p>
        </p:txBody>
      </p:sp>
      <p:sp>
        <p:nvSpPr>
          <p:cNvPr id="338" name="Google Shape;338;p47"/>
          <p:cNvSpPr txBox="1">
            <a:spLocks noGrp="1"/>
          </p:cNvSpPr>
          <p:nvPr>
            <p:ph type="body" idx="1"/>
          </p:nvPr>
        </p:nvSpPr>
        <p:spPr>
          <a:xfrm>
            <a:off x="892366" y="1421175"/>
            <a:ext cx="7531634" cy="3147699"/>
          </a:xfrm>
          <a:prstGeom prst="rect">
            <a:avLst/>
          </a:prstGeom>
        </p:spPr>
        <p:txBody>
          <a:bodyPr spcFirstLastPara="1" wrap="square" lIns="91425" tIns="91425" rIns="91425" bIns="91425" anchor="t" anchorCtr="0">
            <a:noAutofit/>
          </a:bodyPr>
          <a:lstStyle/>
          <a:p>
            <a:pPr marL="0" lvl="0" indent="0">
              <a:lnSpc>
                <a:spcPct val="100000"/>
              </a:lnSpc>
              <a:buNone/>
            </a:pPr>
            <a:r>
              <a:rPr lang="en-US" sz="2400" b="1" dirty="0" err="1" smtClean="0"/>
              <a:t>sử</a:t>
            </a:r>
            <a:r>
              <a:rPr lang="en-US" sz="2400" b="1" dirty="0" smtClean="0"/>
              <a:t> </a:t>
            </a:r>
            <a:r>
              <a:rPr lang="en-US" sz="2400" b="1" dirty="0" err="1" smtClean="0"/>
              <a:t>dụng</a:t>
            </a:r>
            <a:r>
              <a:rPr lang="en-US" sz="2400" b="1" dirty="0" smtClean="0"/>
              <a:t> state</a:t>
            </a:r>
          </a:p>
          <a:p>
            <a:r>
              <a:rPr lang="vi-VN" dirty="0"/>
              <a:t>"state" là một đối tượng đặc biệt chứa thông tin có thể thay đổi trong quá trình thực thi ứng dụng. State được sử dụng để lưu trữ dữ liệu cục bộ và quản lý sự thay đổi của dữ liệu đó theo thời gian</a:t>
            </a:r>
            <a:r>
              <a:rPr lang="vi-VN" dirty="0" smtClean="0"/>
              <a:t>.</a:t>
            </a:r>
            <a:endParaRPr lang="en-US" dirty="0" smtClean="0"/>
          </a:p>
          <a:p>
            <a:r>
              <a:rPr lang="vi-VN" dirty="0"/>
              <a:t>Mỗi thành phần React có thể có state riêng của nó, và thay đổi state sẽ gây ra việc render lại giao diện người dùng để phản ánh trạng thái mới. Sử dụng state giúp ứng dụng React giữ lại trạng thái của nó và tương tác với người dùng một cách động.</a:t>
            </a:r>
            <a:endParaRPr lang="en-US" sz="2400" dirty="0" smtClean="0"/>
          </a:p>
        </p:txBody>
      </p:sp>
    </p:spTree>
    <p:extLst>
      <p:ext uri="{BB962C8B-B14F-4D97-AF65-F5344CB8AC3E}">
        <p14:creationId xmlns:p14="http://schemas.microsoft.com/office/powerpoint/2010/main" val="4602826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Ví</a:t>
            </a:r>
            <a:r>
              <a:rPr lang="en-US" dirty="0" smtClean="0"/>
              <a:t> </a:t>
            </a:r>
            <a:r>
              <a:rPr lang="en-US" dirty="0" err="1" smtClean="0"/>
              <a:t>dụ</a:t>
            </a:r>
            <a:r>
              <a:rPr lang="en-US" dirty="0" smtClean="0"/>
              <a:t> </a:t>
            </a:r>
            <a:r>
              <a:rPr lang="en-US" dirty="0" err="1" smtClean="0"/>
              <a:t>về</a:t>
            </a:r>
            <a:r>
              <a:rPr lang="en-US" dirty="0" smtClean="0"/>
              <a:t> state </a:t>
            </a:r>
            <a:r>
              <a:rPr lang="en-US" dirty="0" err="1" smtClean="0"/>
              <a:t>có</a:t>
            </a:r>
            <a:r>
              <a:rPr lang="en-US" dirty="0" smtClean="0"/>
              <a:t> </a:t>
            </a:r>
            <a:r>
              <a:rPr lang="en-US" dirty="0" err="1" smtClean="0"/>
              <a:t>trong</a:t>
            </a:r>
            <a:r>
              <a:rPr lang="en-US" dirty="0" smtClean="0"/>
              <a:t> </a:t>
            </a:r>
            <a:r>
              <a:rPr lang="en-US" dirty="0" err="1" smtClean="0"/>
              <a:t>dự</a:t>
            </a:r>
            <a:r>
              <a:rPr lang="en-US" dirty="0" smtClean="0"/>
              <a:t> </a:t>
            </a:r>
            <a:r>
              <a:rPr lang="en-US" dirty="0" err="1" smtClean="0"/>
              <a:t>án</a:t>
            </a:r>
            <a:r>
              <a:rPr lang="en-US" dirty="0" smtClean="0"/>
              <a:t> </a:t>
            </a:r>
            <a:endParaRPr lang="en-US" dirty="0"/>
          </a:p>
        </p:txBody>
      </p:sp>
      <p:pic>
        <p:nvPicPr>
          <p:cNvPr id="4" name="Picture 3"/>
          <p:cNvPicPr>
            <a:picLocks noChangeAspect="1"/>
          </p:cNvPicPr>
          <p:nvPr/>
        </p:nvPicPr>
        <p:blipFill>
          <a:blip r:embed="rId2"/>
          <a:stretch>
            <a:fillRect/>
          </a:stretch>
        </p:blipFill>
        <p:spPr>
          <a:xfrm>
            <a:off x="1002535" y="2302526"/>
            <a:ext cx="5896798" cy="1638529"/>
          </a:xfrm>
          <a:prstGeom prst="rect">
            <a:avLst/>
          </a:prstGeom>
        </p:spPr>
      </p:pic>
      <p:sp>
        <p:nvSpPr>
          <p:cNvPr id="3" name="Text Placeholder 2"/>
          <p:cNvSpPr>
            <a:spLocks noGrp="1"/>
          </p:cNvSpPr>
          <p:nvPr>
            <p:ph type="body" idx="1"/>
          </p:nvPr>
        </p:nvSpPr>
        <p:spPr/>
        <p:txBody>
          <a:bodyPr/>
          <a:lstStyle/>
          <a:p>
            <a:r>
              <a:rPr lang="en-US" dirty="0" smtClean="0"/>
              <a:t>State </a:t>
            </a:r>
            <a:r>
              <a:rPr lang="en-US" dirty="0" err="1" smtClean="0"/>
              <a:t>này</a:t>
            </a:r>
            <a:r>
              <a:rPr lang="en-US" dirty="0"/>
              <a:t> </a:t>
            </a:r>
            <a:r>
              <a:rPr lang="en-US" dirty="0" smtClean="0"/>
              <a:t>dung </a:t>
            </a:r>
            <a:r>
              <a:rPr lang="en-US" dirty="0" err="1" smtClean="0"/>
              <a:t>để</a:t>
            </a:r>
            <a:r>
              <a:rPr lang="en-US" dirty="0" smtClean="0"/>
              <a:t> </a:t>
            </a:r>
            <a:r>
              <a:rPr lang="en-US" dirty="0" err="1" smtClean="0"/>
              <a:t>sau</a:t>
            </a:r>
            <a:r>
              <a:rPr lang="en-US" dirty="0"/>
              <a:t> </a:t>
            </a:r>
            <a:r>
              <a:rPr lang="en-US" dirty="0" err="1" smtClean="0"/>
              <a:t>khi</a:t>
            </a:r>
            <a:r>
              <a:rPr lang="en-US" dirty="0" smtClean="0"/>
              <a:t> check </a:t>
            </a:r>
            <a:r>
              <a:rPr lang="en-US" dirty="0" err="1" smtClean="0"/>
              <a:t>xem</a:t>
            </a:r>
            <a:r>
              <a:rPr lang="en-US" dirty="0" smtClean="0"/>
              <a:t> id </a:t>
            </a:r>
            <a:r>
              <a:rPr lang="en-US" dirty="0" err="1" smtClean="0"/>
              <a:t>nào</a:t>
            </a:r>
            <a:r>
              <a:rPr lang="en-US" dirty="0" smtClean="0"/>
              <a:t> </a:t>
            </a:r>
            <a:r>
              <a:rPr lang="en-US" dirty="0" err="1" smtClean="0"/>
              <a:t>của</a:t>
            </a:r>
            <a:r>
              <a:rPr lang="en-US" dirty="0" smtClean="0"/>
              <a:t> data </a:t>
            </a:r>
            <a:r>
              <a:rPr lang="en-US" dirty="0" err="1" smtClean="0"/>
              <a:t>được</a:t>
            </a:r>
            <a:r>
              <a:rPr lang="en-US" dirty="0" smtClean="0"/>
              <a:t> </a:t>
            </a:r>
            <a:r>
              <a:rPr lang="en-US" dirty="0" err="1" smtClean="0"/>
              <a:t>chọn</a:t>
            </a:r>
            <a:r>
              <a:rPr lang="en-US" dirty="0" smtClean="0"/>
              <a:t> </a:t>
            </a:r>
            <a:r>
              <a:rPr lang="en-US" dirty="0" err="1" smtClean="0"/>
              <a:t>thì</a:t>
            </a:r>
            <a:r>
              <a:rPr lang="en-US" dirty="0" smtClean="0"/>
              <a:t> state </a:t>
            </a:r>
            <a:r>
              <a:rPr lang="en-US" dirty="0" err="1" smtClean="0"/>
              <a:t>sẽ</a:t>
            </a:r>
            <a:r>
              <a:rPr lang="en-US" dirty="0" smtClean="0"/>
              <a:t> </a:t>
            </a:r>
            <a:r>
              <a:rPr lang="en-US" dirty="0" err="1" smtClean="0"/>
              <a:t>được</a:t>
            </a:r>
            <a:r>
              <a:rPr lang="en-US" dirty="0" smtClean="0"/>
              <a:t> </a:t>
            </a:r>
            <a:r>
              <a:rPr lang="en-US" dirty="0" err="1" smtClean="0"/>
              <a:t>setstate</a:t>
            </a:r>
            <a:r>
              <a:rPr lang="en-US" dirty="0" smtClean="0"/>
              <a:t> </a:t>
            </a:r>
            <a:r>
              <a:rPr lang="en-US" dirty="0" err="1" smtClean="0"/>
              <a:t>nó</a:t>
            </a:r>
            <a:r>
              <a:rPr lang="en-US" dirty="0" smtClean="0"/>
              <a:t> </a:t>
            </a:r>
            <a:r>
              <a:rPr lang="en-US" dirty="0" err="1" smtClean="0"/>
              <a:t>sẽ</a:t>
            </a:r>
            <a:r>
              <a:rPr lang="en-US" dirty="0" smtClean="0"/>
              <a:t> </a:t>
            </a:r>
            <a:r>
              <a:rPr lang="en-US" dirty="0" err="1" smtClean="0"/>
              <a:t>mang</a:t>
            </a:r>
            <a:r>
              <a:rPr lang="en-US" dirty="0" smtClean="0"/>
              <a:t> </a:t>
            </a:r>
            <a:r>
              <a:rPr lang="en-US" dirty="0" err="1" smtClean="0"/>
              <a:t>giá</a:t>
            </a:r>
            <a:r>
              <a:rPr lang="en-US" dirty="0" smtClean="0"/>
              <a:t> </a:t>
            </a:r>
            <a:r>
              <a:rPr lang="en-US" dirty="0" err="1" smtClean="0"/>
              <a:t>trị</a:t>
            </a:r>
            <a:r>
              <a:rPr lang="en-US" dirty="0" smtClean="0"/>
              <a:t> </a:t>
            </a:r>
            <a:r>
              <a:rPr lang="en-US" dirty="0" err="1" smtClean="0"/>
              <a:t>mới</a:t>
            </a:r>
            <a:r>
              <a:rPr lang="en-US" dirty="0" smtClean="0"/>
              <a:t> </a:t>
            </a:r>
            <a:r>
              <a:rPr lang="en-US" dirty="0" err="1" smtClean="0"/>
              <a:t>chứa</a:t>
            </a:r>
            <a:r>
              <a:rPr lang="en-US" dirty="0" smtClean="0"/>
              <a:t> id data </a:t>
            </a:r>
            <a:r>
              <a:rPr lang="en-US" dirty="0" err="1" smtClean="0"/>
              <a:t>mình</a:t>
            </a:r>
            <a:r>
              <a:rPr lang="en-US" dirty="0" smtClean="0"/>
              <a:t> </a:t>
            </a:r>
            <a:r>
              <a:rPr lang="en-US" dirty="0" err="1" smtClean="0"/>
              <a:t>vừa</a:t>
            </a:r>
            <a:r>
              <a:rPr lang="en-US" dirty="0" smtClean="0"/>
              <a:t> </a:t>
            </a:r>
            <a:r>
              <a:rPr lang="en-US" dirty="0" err="1" smtClean="0"/>
              <a:t>chọn</a:t>
            </a:r>
            <a:r>
              <a:rPr lang="en-US" dirty="0" smtClean="0"/>
              <a:t> </a:t>
            </a:r>
            <a:r>
              <a:rPr lang="en-US" dirty="0" err="1" smtClean="0"/>
              <a:t>để</a:t>
            </a:r>
            <a:r>
              <a:rPr lang="en-US" dirty="0" smtClean="0"/>
              <a:t> </a:t>
            </a:r>
            <a:r>
              <a:rPr lang="en-US" dirty="0" err="1" smtClean="0"/>
              <a:t>xem</a:t>
            </a:r>
            <a:r>
              <a:rPr lang="en-US" dirty="0" smtClean="0"/>
              <a:t> </a:t>
            </a:r>
            <a:r>
              <a:rPr lang="en-US" dirty="0" err="1" smtClean="0"/>
              <a:t>thông</a:t>
            </a:r>
            <a:r>
              <a:rPr lang="en-US" dirty="0" smtClean="0"/>
              <a:t> tin </a:t>
            </a:r>
            <a:endParaRPr lang="en-US" dirty="0"/>
          </a:p>
        </p:txBody>
      </p:sp>
    </p:spTree>
    <p:extLst>
      <p:ext uri="{BB962C8B-B14F-4D97-AF65-F5344CB8AC3E}">
        <p14:creationId xmlns:p14="http://schemas.microsoft.com/office/powerpoint/2010/main" val="30049758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1"/>
          <p:cNvSpPr txBox="1">
            <a:spLocks noGrp="1"/>
          </p:cNvSpPr>
          <p:nvPr>
            <p:ph type="title"/>
          </p:nvPr>
        </p:nvSpPr>
        <p:spPr>
          <a:xfrm>
            <a:off x="715100" y="1120350"/>
            <a:ext cx="6546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smtClean="0"/>
              <a:t>Sử</a:t>
            </a:r>
            <a:r>
              <a:rPr lang="en-US" dirty="0" smtClean="0"/>
              <a:t> </a:t>
            </a:r>
            <a:r>
              <a:rPr lang="en-US" dirty="0" err="1" smtClean="0"/>
              <a:t>dụng</a:t>
            </a:r>
            <a:r>
              <a:rPr lang="en-US" dirty="0" smtClean="0"/>
              <a:t> hook </a:t>
            </a:r>
            <a:endParaRPr dirty="0"/>
          </a:p>
        </p:txBody>
      </p:sp>
      <p:sp>
        <p:nvSpPr>
          <p:cNvPr id="374" name="Google Shape;374;p51"/>
          <p:cNvSpPr txBox="1">
            <a:spLocks noGrp="1"/>
          </p:cNvSpPr>
          <p:nvPr>
            <p:ph type="body" idx="1"/>
          </p:nvPr>
        </p:nvSpPr>
        <p:spPr>
          <a:xfrm>
            <a:off x="715099" y="1693050"/>
            <a:ext cx="5013600" cy="2330100"/>
          </a:xfrm>
          <a:prstGeom prst="rect">
            <a:avLst/>
          </a:prstGeom>
        </p:spPr>
        <p:txBody>
          <a:bodyPr spcFirstLastPara="1" wrap="square" lIns="91425" tIns="91425" rIns="91425" bIns="91425" anchor="t" anchorCtr="0">
            <a:noAutofit/>
          </a:bodyPr>
          <a:lstStyle/>
          <a:p>
            <a:pPr marL="0" lvl="0" indent="0">
              <a:buNone/>
            </a:pPr>
            <a:r>
              <a:rPr lang="vi-VN" dirty="0"/>
              <a:t>Trong React, "hook" là một chức năng mở rộng của React, giúp bạn sử dụng state và các tính năng React khác trong các thành phần được viết dưới dạng hàm (functional components) thay vì các thành phần dựa trên lớp (class components). Hook được giới thiệu trong phiên bản React 16.8 và đã trở thành một phần quan trọng trong việc quản lý state và hiệu suất trong các ứng dụng React.</a:t>
            </a:r>
            <a:endParaRPr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mtClean="0"/>
              <a:t>Hook</a:t>
            </a:r>
            <a:endParaRPr dirty="0"/>
          </a:p>
        </p:txBody>
      </p:sp>
      <p:sp>
        <p:nvSpPr>
          <p:cNvPr id="383" name="Google Shape;383;p52"/>
          <p:cNvSpPr txBox="1">
            <a:spLocks noGrp="1"/>
          </p:cNvSpPr>
          <p:nvPr>
            <p:ph type="subTitle" idx="4294967295"/>
          </p:nvPr>
        </p:nvSpPr>
        <p:spPr>
          <a:xfrm>
            <a:off x="720000" y="1568907"/>
            <a:ext cx="2204100" cy="6930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dirty="0" smtClean="0"/>
              <a:t>+ </a:t>
            </a:r>
            <a:r>
              <a:rPr lang="en-US" dirty="0" err="1" smtClean="0"/>
              <a:t>Ứng</a:t>
            </a:r>
            <a:r>
              <a:rPr lang="en-US" dirty="0" smtClean="0"/>
              <a:t> </a:t>
            </a:r>
            <a:r>
              <a:rPr lang="en-US" dirty="0" err="1" smtClean="0"/>
              <a:t>dụng</a:t>
            </a:r>
            <a:r>
              <a:rPr lang="en-US" dirty="0" smtClean="0"/>
              <a:t> hook </a:t>
            </a:r>
            <a:r>
              <a:rPr lang="en-US" dirty="0" err="1" smtClean="0"/>
              <a:t>để</a:t>
            </a:r>
            <a:r>
              <a:rPr lang="en-US" dirty="0" smtClean="0"/>
              <a:t> check input </a:t>
            </a:r>
            <a:r>
              <a:rPr lang="en-US" dirty="0" err="1" smtClean="0"/>
              <a:t>đã</a:t>
            </a:r>
            <a:r>
              <a:rPr lang="en-US" dirty="0" smtClean="0"/>
              <a:t> </a:t>
            </a:r>
            <a:r>
              <a:rPr lang="en-US" dirty="0" err="1" smtClean="0"/>
              <a:t>nhập</a:t>
            </a:r>
            <a:r>
              <a:rPr lang="en-US" dirty="0" smtClean="0"/>
              <a:t> </a:t>
            </a:r>
            <a:r>
              <a:rPr lang="en-US" dirty="0" err="1" smtClean="0"/>
              <a:t>đủ</a:t>
            </a:r>
            <a:r>
              <a:rPr lang="en-US" dirty="0" smtClean="0"/>
              <a:t> </a:t>
            </a:r>
            <a:r>
              <a:rPr lang="en-US" dirty="0" err="1" smtClean="0"/>
              <a:t>kí</a:t>
            </a:r>
            <a:r>
              <a:rPr lang="en-US" dirty="0" smtClean="0"/>
              <a:t> </a:t>
            </a:r>
            <a:r>
              <a:rPr lang="en-US" dirty="0" err="1" smtClean="0"/>
              <a:t>tự</a:t>
            </a:r>
            <a:r>
              <a:rPr lang="en-US" dirty="0" smtClean="0"/>
              <a:t> </a:t>
            </a:r>
            <a:endParaRPr dirty="0"/>
          </a:p>
        </p:txBody>
      </p:sp>
      <p:pic>
        <p:nvPicPr>
          <p:cNvPr id="2" name="Picture 1"/>
          <p:cNvPicPr>
            <a:picLocks noChangeAspect="1"/>
          </p:cNvPicPr>
          <p:nvPr/>
        </p:nvPicPr>
        <p:blipFill>
          <a:blip r:embed="rId3"/>
          <a:stretch>
            <a:fillRect/>
          </a:stretch>
        </p:blipFill>
        <p:spPr>
          <a:xfrm>
            <a:off x="3160178" y="1414670"/>
            <a:ext cx="5263822" cy="3047161"/>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Marketing Challenges of VR by Slidesgo">
  <a:themeElements>
    <a:clrScheme name="Simple Light">
      <a:dk1>
        <a:srgbClr val="010D26"/>
      </a:dk1>
      <a:lt1>
        <a:srgbClr val="8509FB"/>
      </a:lt1>
      <a:dk2>
        <a:srgbClr val="D026E1"/>
      </a:dk2>
      <a:lt2>
        <a:srgbClr val="BF28A3"/>
      </a:lt2>
      <a:accent1>
        <a:srgbClr val="C84992"/>
      </a:accent1>
      <a:accent2>
        <a:srgbClr val="DD8F89"/>
      </a:accent2>
      <a:accent3>
        <a:srgbClr val="F3D3A0"/>
      </a:accent3>
      <a:accent4>
        <a:srgbClr val="63B0FC"/>
      </a:accent4>
      <a:accent5>
        <a:srgbClr val="A0EBDC"/>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557</Words>
  <Application>Microsoft Office PowerPoint</Application>
  <PresentationFormat>On-screen Show (16:9)</PresentationFormat>
  <Paragraphs>36</Paragraphs>
  <Slides>12</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Orbitron SemiBold</vt:lpstr>
      <vt:lpstr>Chakra Petch</vt:lpstr>
      <vt:lpstr>Bebas Neue</vt:lpstr>
      <vt:lpstr>Orbitron</vt:lpstr>
      <vt:lpstr>Anaheim</vt:lpstr>
      <vt:lpstr>Orbitron Black</vt:lpstr>
      <vt:lpstr>Marketing Challenges of VR by Slidesgo</vt:lpstr>
      <vt:lpstr>Đồ Án ReactJs</vt:lpstr>
      <vt:lpstr>Kiến thức cơ bản</vt:lpstr>
      <vt:lpstr> Bad press</vt:lpstr>
      <vt:lpstr>SỬ DỤNG CÁC KIẾN THỨC CƠ BẢN </vt:lpstr>
      <vt:lpstr>Ví dụ nhỏ jsx có trong dự án </vt:lpstr>
      <vt:lpstr>SỬ DỤNG CÁC KIẾN THỨC CƠ BẢN </vt:lpstr>
      <vt:lpstr>Ví dụ về state có trong dự án </vt:lpstr>
      <vt:lpstr>Sử dụng hook </vt:lpstr>
      <vt:lpstr>Hook</vt:lpstr>
      <vt:lpstr>Kiến thức nâng cao</vt:lpstr>
      <vt:lpstr>Kiến thức nâng cao  </vt:lpstr>
      <vt:lpstr>Api trog dự án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ReactJs</dc:title>
  <dc:creator>84338</dc:creator>
  <cp:lastModifiedBy>84338635587</cp:lastModifiedBy>
  <cp:revision>7</cp:revision>
  <dcterms:modified xsi:type="dcterms:W3CDTF">2023-12-16T07:37:16Z</dcterms:modified>
</cp:coreProperties>
</file>